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3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3"/>
  </p:notesMasterIdLst>
  <p:sldIdLst>
    <p:sldId id="257" r:id="rId2"/>
    <p:sldId id="267" r:id="rId3"/>
    <p:sldId id="282" r:id="rId4"/>
    <p:sldId id="395" r:id="rId5"/>
    <p:sldId id="448" r:id="rId6"/>
    <p:sldId id="391" r:id="rId7"/>
    <p:sldId id="392" r:id="rId8"/>
    <p:sldId id="393" r:id="rId9"/>
    <p:sldId id="394" r:id="rId10"/>
    <p:sldId id="447" r:id="rId11"/>
    <p:sldId id="44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C50DA57-7979-4AC4-8615-EE855128A540}">
          <p14:sldIdLst>
            <p14:sldId id="257"/>
            <p14:sldId id="267"/>
            <p14:sldId id="282"/>
            <p14:sldId id="395"/>
            <p14:sldId id="448"/>
            <p14:sldId id="391"/>
            <p14:sldId id="392"/>
            <p14:sldId id="393"/>
            <p14:sldId id="394"/>
            <p14:sldId id="447"/>
            <p14:sldId id="4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EA5"/>
    <a:srgbClr val="C7AF95"/>
    <a:srgbClr val="BB8973"/>
    <a:srgbClr val="DAD1C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EA0ED-1A93-4CBC-A062-FD2E91BB43AF}" v="14" dt="2025-09-19T16:37:30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al Trinity Groundwater Conservation District" userId="e5a36d7f-93c5-4dbb-aade-c00a2511247f" providerId="ADAL" clId="{F01ADEA2-B470-4701-AADA-F0F4E0283953}"/>
    <pc:docChg chg="custSel addSld delSld modSld sldOrd modSection">
      <pc:chgData name="Comal Trinity Groundwater Conservation District" userId="e5a36d7f-93c5-4dbb-aade-c00a2511247f" providerId="ADAL" clId="{F01ADEA2-B470-4701-AADA-F0F4E0283953}" dt="2025-09-19T16:37:33.411" v="87" actId="27614"/>
      <pc:docMkLst>
        <pc:docMk/>
      </pc:docMkLst>
      <pc:sldChg chg="delSp modSp del mod">
        <pc:chgData name="Comal Trinity Groundwater Conservation District" userId="e5a36d7f-93c5-4dbb-aade-c00a2511247f" providerId="ADAL" clId="{F01ADEA2-B470-4701-AADA-F0F4E0283953}" dt="2025-09-15T17:19:20.233" v="13" actId="2696"/>
        <pc:sldMkLst>
          <pc:docMk/>
          <pc:sldMk cId="0" sldId="261"/>
        </pc:sldMkLst>
      </pc:sldChg>
      <pc:sldChg chg="ord">
        <pc:chgData name="Comal Trinity Groundwater Conservation District" userId="e5a36d7f-93c5-4dbb-aade-c00a2511247f" providerId="ADAL" clId="{F01ADEA2-B470-4701-AADA-F0F4E0283953}" dt="2025-09-15T16:30:51.635" v="1"/>
        <pc:sldMkLst>
          <pc:docMk/>
          <pc:sldMk cId="3943530516" sldId="267"/>
        </pc:sldMkLst>
      </pc:sldChg>
      <pc:sldChg chg="modSp del mod">
        <pc:chgData name="Comal Trinity Groundwater Conservation District" userId="e5a36d7f-93c5-4dbb-aade-c00a2511247f" providerId="ADAL" clId="{F01ADEA2-B470-4701-AADA-F0F4E0283953}" dt="2025-09-17T15:38:51.796" v="55" actId="2696"/>
        <pc:sldMkLst>
          <pc:docMk/>
          <pc:sldMk cId="3877470042" sldId="280"/>
        </pc:sldMkLst>
      </pc:sldChg>
      <pc:sldChg chg="del">
        <pc:chgData name="Comal Trinity Groundwater Conservation District" userId="e5a36d7f-93c5-4dbb-aade-c00a2511247f" providerId="ADAL" clId="{F01ADEA2-B470-4701-AADA-F0F4E0283953}" dt="2025-09-15T17:21:23.787" v="31" actId="2696"/>
        <pc:sldMkLst>
          <pc:docMk/>
          <pc:sldMk cId="4167176073" sldId="281"/>
        </pc:sldMkLst>
      </pc:sldChg>
      <pc:sldChg chg="addSp delSp modSp mod">
        <pc:chgData name="Comal Trinity Groundwater Conservation District" userId="e5a36d7f-93c5-4dbb-aade-c00a2511247f" providerId="ADAL" clId="{F01ADEA2-B470-4701-AADA-F0F4E0283953}" dt="2025-09-17T16:47:58.985" v="78" actId="9405"/>
        <pc:sldMkLst>
          <pc:docMk/>
          <pc:sldMk cId="2165254693" sldId="282"/>
        </pc:sldMkLst>
        <pc:grpChg chg="mod">
          <ac:chgData name="Comal Trinity Groundwater Conservation District" userId="e5a36d7f-93c5-4dbb-aade-c00a2511247f" providerId="ADAL" clId="{F01ADEA2-B470-4701-AADA-F0F4E0283953}" dt="2025-09-17T16:47:32.197" v="74"/>
          <ac:grpSpMkLst>
            <pc:docMk/>
            <pc:sldMk cId="2165254693" sldId="282"/>
            <ac:grpSpMk id="24" creationId="{E997AF8C-BB3F-BA3B-C35F-BEB5487A0B38}"/>
          </ac:grpSpMkLst>
        </pc:grpChg>
        <pc:picChg chg="mod modCrop">
          <ac:chgData name="Comal Trinity Groundwater Conservation District" userId="e5a36d7f-93c5-4dbb-aade-c00a2511247f" providerId="ADAL" clId="{F01ADEA2-B470-4701-AADA-F0F4E0283953}" dt="2025-09-17T16:44:18.781" v="60" actId="14100"/>
          <ac:picMkLst>
            <pc:docMk/>
            <pc:sldMk cId="2165254693" sldId="282"/>
            <ac:picMk id="2" creationId="{18CEE76C-279E-AC01-9852-D13BA4135270}"/>
          </ac:picMkLst>
        </pc:picChg>
        <pc:inkChg chg="add">
          <ac:chgData name="Comal Trinity Groundwater Conservation District" userId="e5a36d7f-93c5-4dbb-aade-c00a2511247f" providerId="ADAL" clId="{F01ADEA2-B470-4701-AADA-F0F4E0283953}" dt="2025-09-17T16:47:10.553" v="61" actId="9405"/>
          <ac:inkMkLst>
            <pc:docMk/>
            <pc:sldMk cId="2165254693" sldId="282"/>
            <ac:inkMk id="6" creationId="{EDF36820-4617-4199-B26A-FF74FD28ADFF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12.165" v="62" actId="9405"/>
          <ac:inkMkLst>
            <pc:docMk/>
            <pc:sldMk cId="2165254693" sldId="282"/>
            <ac:inkMk id="12" creationId="{4E356BE6-6430-E841-686A-ED4FEB94769D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13.142" v="63" actId="9405"/>
          <ac:inkMkLst>
            <pc:docMk/>
            <pc:sldMk cId="2165254693" sldId="282"/>
            <ac:inkMk id="13" creationId="{345C6D5B-5CFD-97B3-6826-FFE184E6D0CC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13.786" v="64" actId="9405"/>
          <ac:inkMkLst>
            <pc:docMk/>
            <pc:sldMk cId="2165254693" sldId="282"/>
            <ac:inkMk id="14" creationId="{723F6CF0-F04F-7DD5-A78F-B0FDC864B0C1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14.837" v="65" actId="9405"/>
          <ac:inkMkLst>
            <pc:docMk/>
            <pc:sldMk cId="2165254693" sldId="282"/>
            <ac:inkMk id="15" creationId="{3E9697BA-E219-0557-3993-F647C5640AC5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16.130" v="66" actId="9405"/>
          <ac:inkMkLst>
            <pc:docMk/>
            <pc:sldMk cId="2165254693" sldId="282"/>
            <ac:inkMk id="16" creationId="{0EEC1AB0-B441-4AC8-B433-73227F0413A0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22.766" v="68"/>
          <ac:inkMkLst>
            <pc:docMk/>
            <pc:sldMk cId="2165254693" sldId="282"/>
            <ac:inkMk id="18" creationId="{89C74767-A8AB-30F3-9A83-18D738E1D47E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23.688" v="69" actId="9405"/>
          <ac:inkMkLst>
            <pc:docMk/>
            <pc:sldMk cId="2165254693" sldId="282"/>
            <ac:inkMk id="19" creationId="{A71689C6-CEE4-5C11-17DA-1C8DB76826BE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23.831" v="70" actId="9405"/>
          <ac:inkMkLst>
            <pc:docMk/>
            <pc:sldMk cId="2165254693" sldId="282"/>
            <ac:inkMk id="20" creationId="{4587B942-8E76-968F-9EC3-FAE7801515D8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31.175" v="71" actId="9405"/>
          <ac:inkMkLst>
            <pc:docMk/>
            <pc:sldMk cId="2165254693" sldId="282"/>
            <ac:inkMk id="21" creationId="{89841EEB-028F-6C01-4B76-126BC05C0AAA}"/>
          </ac:inkMkLst>
        </pc:inkChg>
        <pc:inkChg chg="add mod">
          <ac:chgData name="Comal Trinity Groundwater Conservation District" userId="e5a36d7f-93c5-4dbb-aade-c00a2511247f" providerId="ADAL" clId="{F01ADEA2-B470-4701-AADA-F0F4E0283953}" dt="2025-09-17T16:47:32.197" v="74"/>
          <ac:inkMkLst>
            <pc:docMk/>
            <pc:sldMk cId="2165254693" sldId="282"/>
            <ac:inkMk id="22" creationId="{D5195036-9F8D-CE4A-0A4D-8EE8B80D25BF}"/>
          </ac:inkMkLst>
        </pc:inkChg>
        <pc:inkChg chg="add mod">
          <ac:chgData name="Comal Trinity Groundwater Conservation District" userId="e5a36d7f-93c5-4dbb-aade-c00a2511247f" providerId="ADAL" clId="{F01ADEA2-B470-4701-AADA-F0F4E0283953}" dt="2025-09-17T16:47:32.197" v="74"/>
          <ac:inkMkLst>
            <pc:docMk/>
            <pc:sldMk cId="2165254693" sldId="282"/>
            <ac:inkMk id="23" creationId="{B111D134-7059-40F1-C741-4B3CC648AC27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48.690" v="75" actId="9405"/>
          <ac:inkMkLst>
            <pc:docMk/>
            <pc:sldMk cId="2165254693" sldId="282"/>
            <ac:inkMk id="25" creationId="{EAD0FAC6-E99F-6FD7-94FE-DA335EB8DD32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53.037" v="76" actId="9405"/>
          <ac:inkMkLst>
            <pc:docMk/>
            <pc:sldMk cId="2165254693" sldId="282"/>
            <ac:inkMk id="26" creationId="{B1F1BD09-1813-E79C-0C44-63B5E4FBA143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56.255" v="77" actId="9405"/>
          <ac:inkMkLst>
            <pc:docMk/>
            <pc:sldMk cId="2165254693" sldId="282"/>
            <ac:inkMk id="27" creationId="{CF41339E-A4B8-1790-BBA2-FEA1A60E1467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47:58.985" v="78" actId="9405"/>
          <ac:inkMkLst>
            <pc:docMk/>
            <pc:sldMk cId="2165254693" sldId="282"/>
            <ac:inkMk id="28" creationId="{595D142C-2012-F0C0-3434-A91A3D88ABE9}"/>
          </ac:inkMkLst>
        </pc:inkChg>
      </pc:sldChg>
      <pc:sldChg chg="del">
        <pc:chgData name="Comal Trinity Groundwater Conservation District" userId="e5a36d7f-93c5-4dbb-aade-c00a2511247f" providerId="ADAL" clId="{F01ADEA2-B470-4701-AADA-F0F4E0283953}" dt="2025-09-15T17:18:17.645" v="3" actId="2696"/>
        <pc:sldMkLst>
          <pc:docMk/>
          <pc:sldMk cId="2065707699" sldId="283"/>
        </pc:sldMkLst>
      </pc:sldChg>
      <pc:sldChg chg="del">
        <pc:chgData name="Comal Trinity Groundwater Conservation District" userId="e5a36d7f-93c5-4dbb-aade-c00a2511247f" providerId="ADAL" clId="{F01ADEA2-B470-4701-AADA-F0F4E0283953}" dt="2025-09-15T17:18:22.365" v="4" actId="2696"/>
        <pc:sldMkLst>
          <pc:docMk/>
          <pc:sldMk cId="32313340" sldId="284"/>
        </pc:sldMkLst>
      </pc:sldChg>
      <pc:sldChg chg="addSp delSp modSp del mod">
        <pc:chgData name="Comal Trinity Groundwater Conservation District" userId="e5a36d7f-93c5-4dbb-aade-c00a2511247f" providerId="ADAL" clId="{F01ADEA2-B470-4701-AADA-F0F4E0283953}" dt="2025-09-15T17:21:11.749" v="28" actId="47"/>
        <pc:sldMkLst>
          <pc:docMk/>
          <pc:sldMk cId="1838886104" sldId="286"/>
        </pc:sldMkLst>
      </pc:sldChg>
      <pc:sldChg chg="del">
        <pc:chgData name="Comal Trinity Groundwater Conservation District" userId="e5a36d7f-93c5-4dbb-aade-c00a2511247f" providerId="ADAL" clId="{F01ADEA2-B470-4701-AADA-F0F4E0283953}" dt="2025-09-15T17:21:10.347" v="27" actId="47"/>
        <pc:sldMkLst>
          <pc:docMk/>
          <pc:sldMk cId="3916808296" sldId="287"/>
        </pc:sldMkLst>
      </pc:sldChg>
      <pc:sldChg chg="del">
        <pc:chgData name="Comal Trinity Groundwater Conservation District" userId="e5a36d7f-93c5-4dbb-aade-c00a2511247f" providerId="ADAL" clId="{F01ADEA2-B470-4701-AADA-F0F4E0283953}" dt="2025-09-15T17:21:14.005" v="29" actId="47"/>
        <pc:sldMkLst>
          <pc:docMk/>
          <pc:sldMk cId="3777615298" sldId="288"/>
        </pc:sldMkLst>
      </pc:sldChg>
      <pc:sldChg chg="del">
        <pc:chgData name="Comal Trinity Groundwater Conservation District" userId="e5a36d7f-93c5-4dbb-aade-c00a2511247f" providerId="ADAL" clId="{F01ADEA2-B470-4701-AADA-F0F4E0283953}" dt="2025-09-15T17:21:15.750" v="30" actId="47"/>
        <pc:sldMkLst>
          <pc:docMk/>
          <pc:sldMk cId="1297279589" sldId="289"/>
        </pc:sldMkLst>
      </pc:sldChg>
      <pc:sldChg chg="del">
        <pc:chgData name="Comal Trinity Groundwater Conservation District" userId="e5a36d7f-93c5-4dbb-aade-c00a2511247f" providerId="ADAL" clId="{F01ADEA2-B470-4701-AADA-F0F4E0283953}" dt="2025-09-15T17:18:15.162" v="2" actId="2696"/>
        <pc:sldMkLst>
          <pc:docMk/>
          <pc:sldMk cId="1894060680" sldId="290"/>
        </pc:sldMkLst>
      </pc:sldChg>
      <pc:sldChg chg="add del">
        <pc:chgData name="Comal Trinity Groundwater Conservation District" userId="e5a36d7f-93c5-4dbb-aade-c00a2511247f" providerId="ADAL" clId="{F01ADEA2-B470-4701-AADA-F0F4E0283953}" dt="2025-09-17T15:36:46.923" v="49" actId="2696"/>
        <pc:sldMkLst>
          <pc:docMk/>
          <pc:sldMk cId="3330156660" sldId="384"/>
        </pc:sldMkLst>
      </pc:sldChg>
      <pc:sldChg chg="delSp add setBg delDesignElem">
        <pc:chgData name="Comal Trinity Groundwater Conservation District" userId="e5a36d7f-93c5-4dbb-aade-c00a2511247f" providerId="ADAL" clId="{F01ADEA2-B470-4701-AADA-F0F4E0283953}" dt="2025-09-15T17:20:16.246" v="21"/>
        <pc:sldMkLst>
          <pc:docMk/>
          <pc:sldMk cId="2768109714" sldId="391"/>
        </pc:sldMkLst>
      </pc:sldChg>
      <pc:sldChg chg="delSp add setBg delDesignElem">
        <pc:chgData name="Comal Trinity Groundwater Conservation District" userId="e5a36d7f-93c5-4dbb-aade-c00a2511247f" providerId="ADAL" clId="{F01ADEA2-B470-4701-AADA-F0F4E0283953}" dt="2025-09-15T17:20:34.207" v="23"/>
        <pc:sldMkLst>
          <pc:docMk/>
          <pc:sldMk cId="1082605077" sldId="392"/>
        </pc:sldMkLst>
      </pc:sldChg>
      <pc:sldChg chg="add">
        <pc:chgData name="Comal Trinity Groundwater Conservation District" userId="e5a36d7f-93c5-4dbb-aade-c00a2511247f" providerId="ADAL" clId="{F01ADEA2-B470-4701-AADA-F0F4E0283953}" dt="2025-09-15T17:20:51.359" v="24"/>
        <pc:sldMkLst>
          <pc:docMk/>
          <pc:sldMk cId="1066898628" sldId="393"/>
        </pc:sldMkLst>
      </pc:sldChg>
      <pc:sldChg chg="add">
        <pc:chgData name="Comal Trinity Groundwater Conservation District" userId="e5a36d7f-93c5-4dbb-aade-c00a2511247f" providerId="ADAL" clId="{F01ADEA2-B470-4701-AADA-F0F4E0283953}" dt="2025-09-15T17:21:04.697" v="25"/>
        <pc:sldMkLst>
          <pc:docMk/>
          <pc:sldMk cId="1265419410" sldId="394"/>
        </pc:sldMkLst>
      </pc:sldChg>
      <pc:sldChg chg="add setBg">
        <pc:chgData name="Comal Trinity Groundwater Conservation District" userId="e5a36d7f-93c5-4dbb-aade-c00a2511247f" providerId="ADAL" clId="{F01ADEA2-B470-4701-AADA-F0F4E0283953}" dt="2025-09-15T17:19:16.723" v="12"/>
        <pc:sldMkLst>
          <pc:docMk/>
          <pc:sldMk cId="1793906380" sldId="395"/>
        </pc:sldMkLst>
      </pc:sldChg>
      <pc:sldChg chg="add del">
        <pc:chgData name="Comal Trinity Groundwater Conservation District" userId="e5a36d7f-93c5-4dbb-aade-c00a2511247f" providerId="ADAL" clId="{F01ADEA2-B470-4701-AADA-F0F4E0283953}" dt="2025-09-17T15:36:49.041" v="50" actId="2696"/>
        <pc:sldMkLst>
          <pc:docMk/>
          <pc:sldMk cId="222692238" sldId="399"/>
        </pc:sldMkLst>
      </pc:sldChg>
      <pc:sldChg chg="addSp modSp mod">
        <pc:chgData name="Comal Trinity Groundwater Conservation District" userId="e5a36d7f-93c5-4dbb-aade-c00a2511247f" providerId="ADAL" clId="{F01ADEA2-B470-4701-AADA-F0F4E0283953}" dt="2025-09-17T16:50:18.884" v="84" actId="1076"/>
        <pc:sldMkLst>
          <pc:docMk/>
          <pc:sldMk cId="585534253" sldId="445"/>
        </pc:sldMkLst>
        <pc:spChg chg="mod">
          <ac:chgData name="Comal Trinity Groundwater Conservation District" userId="e5a36d7f-93c5-4dbb-aade-c00a2511247f" providerId="ADAL" clId="{F01ADEA2-B470-4701-AADA-F0F4E0283953}" dt="2025-09-17T16:50:18.884" v="84" actId="1076"/>
          <ac:spMkLst>
            <pc:docMk/>
            <pc:sldMk cId="585534253" sldId="445"/>
            <ac:spMk id="3075" creationId="{86A547E6-E45F-4B17-AC15-B76A1EB835A3}"/>
          </ac:spMkLst>
        </pc:spChg>
        <pc:inkChg chg="add">
          <ac:chgData name="Comal Trinity Groundwater Conservation District" userId="e5a36d7f-93c5-4dbb-aade-c00a2511247f" providerId="ADAL" clId="{F01ADEA2-B470-4701-AADA-F0F4E0283953}" dt="2025-09-17T16:50:01.399" v="79" actId="9405"/>
          <ac:inkMkLst>
            <pc:docMk/>
            <pc:sldMk cId="585534253" sldId="445"/>
            <ac:inkMk id="3" creationId="{44F46CA8-8FAE-B401-E00F-3E739E93482D}"/>
          </ac:inkMkLst>
        </pc:inkChg>
        <pc:inkChg chg="add">
          <ac:chgData name="Comal Trinity Groundwater Conservation District" userId="e5a36d7f-93c5-4dbb-aade-c00a2511247f" providerId="ADAL" clId="{F01ADEA2-B470-4701-AADA-F0F4E0283953}" dt="2025-09-17T16:50:04.216" v="80" actId="9405"/>
          <ac:inkMkLst>
            <pc:docMk/>
            <pc:sldMk cId="585534253" sldId="445"/>
            <ac:inkMk id="4" creationId="{436CD111-8EBB-9318-B0ED-E3724EBFDA63}"/>
          </ac:inkMkLst>
        </pc:inkChg>
      </pc:sldChg>
      <pc:sldChg chg="del">
        <pc:chgData name="Comal Trinity Groundwater Conservation District" userId="e5a36d7f-93c5-4dbb-aade-c00a2511247f" providerId="ADAL" clId="{F01ADEA2-B470-4701-AADA-F0F4E0283953}" dt="2025-09-15T17:24:39.854" v="43" actId="2696"/>
        <pc:sldMkLst>
          <pc:docMk/>
          <pc:sldMk cId="2638357365" sldId="446"/>
        </pc:sldMkLst>
      </pc:sldChg>
      <pc:sldChg chg="addSp delSp modSp new mod">
        <pc:chgData name="Comal Trinity Groundwater Conservation District" userId="e5a36d7f-93c5-4dbb-aade-c00a2511247f" providerId="ADAL" clId="{F01ADEA2-B470-4701-AADA-F0F4E0283953}" dt="2025-09-17T15:38:42.001" v="54" actId="14100"/>
        <pc:sldMkLst>
          <pc:docMk/>
          <pc:sldMk cId="1187068005" sldId="447"/>
        </pc:sldMkLst>
        <pc:picChg chg="add mod">
          <ac:chgData name="Comal Trinity Groundwater Conservation District" userId="e5a36d7f-93c5-4dbb-aade-c00a2511247f" providerId="ADAL" clId="{F01ADEA2-B470-4701-AADA-F0F4E0283953}" dt="2025-09-17T15:38:42.001" v="54" actId="14100"/>
          <ac:picMkLst>
            <pc:docMk/>
            <pc:sldMk cId="1187068005" sldId="447"/>
            <ac:picMk id="4" creationId="{92C3A91C-B0B0-4D99-B528-C7BBFAFDEBFD}"/>
          </ac:picMkLst>
        </pc:picChg>
      </pc:sldChg>
      <pc:sldChg chg="new del">
        <pc:chgData name="Comal Trinity Groundwater Conservation District" userId="e5a36d7f-93c5-4dbb-aade-c00a2511247f" providerId="ADAL" clId="{F01ADEA2-B470-4701-AADA-F0F4E0283953}" dt="2025-09-17T14:51:49.279" v="48" actId="2696"/>
        <pc:sldMkLst>
          <pc:docMk/>
          <pc:sldMk cId="24683208" sldId="448"/>
        </pc:sldMkLst>
      </pc:sldChg>
      <pc:sldChg chg="addSp modSp new mod">
        <pc:chgData name="Comal Trinity Groundwater Conservation District" userId="e5a36d7f-93c5-4dbb-aade-c00a2511247f" providerId="ADAL" clId="{F01ADEA2-B470-4701-AADA-F0F4E0283953}" dt="2025-09-19T16:37:33.411" v="87" actId="27614"/>
        <pc:sldMkLst>
          <pc:docMk/>
          <pc:sldMk cId="3014070358" sldId="448"/>
        </pc:sldMkLst>
        <pc:picChg chg="add mod">
          <ac:chgData name="Comal Trinity Groundwater Conservation District" userId="e5a36d7f-93c5-4dbb-aade-c00a2511247f" providerId="ADAL" clId="{F01ADEA2-B470-4701-AADA-F0F4E0283953}" dt="2025-09-19T16:37:33.411" v="87" actId="27614"/>
          <ac:picMkLst>
            <pc:docMk/>
            <pc:sldMk cId="3014070358" sldId="448"/>
            <ac:picMk id="3" creationId="{308F1719-954F-CCD4-50BD-DDC6AACC7CEF}"/>
          </ac:picMkLst>
        </pc:picChg>
      </pc:sldChg>
      <pc:sldChg chg="del">
        <pc:chgData name="Comal Trinity Groundwater Conservation District" userId="e5a36d7f-93c5-4dbb-aade-c00a2511247f" providerId="ADAL" clId="{F01ADEA2-B470-4701-AADA-F0F4E0283953}" dt="2025-09-15T17:21:07.749" v="26" actId="47"/>
        <pc:sldMkLst>
          <pc:docMk/>
          <pc:sldMk cId="3089689341" sldId="448"/>
        </pc:sldMkLst>
      </pc:sldChg>
    </pc:docChg>
  </pc:docChgLst>
  <pc:docChgLst>
    <pc:chgData name="Comal Trinity Groundwater Conservation District" userId="e5a36d7f-93c5-4dbb-aade-c00a2511247f" providerId="ADAL" clId="{478EA0ED-1A93-4CBC-A062-FD2E91BB43AF}"/>
    <pc:docChg chg="undo custSel addSld delSld modSld addSection delSection modSection">
      <pc:chgData name="Comal Trinity Groundwater Conservation District" userId="e5a36d7f-93c5-4dbb-aade-c00a2511247f" providerId="ADAL" clId="{478EA0ED-1A93-4CBC-A062-FD2E91BB43AF}" dt="2025-05-19T14:52:57.521" v="1113" actId="14100"/>
      <pc:docMkLst>
        <pc:docMk/>
      </pc:docMkLst>
      <pc:sldChg chg="addSp delSp modSp mod">
        <pc:chgData name="Comal Trinity Groundwater Conservation District" userId="e5a36d7f-93c5-4dbb-aade-c00a2511247f" providerId="ADAL" clId="{478EA0ED-1A93-4CBC-A062-FD2E91BB43AF}" dt="2025-05-14T14:58:10.727" v="997" actId="1076"/>
        <pc:sldMkLst>
          <pc:docMk/>
          <pc:sldMk cId="3877470042" sldId="280"/>
        </pc:sldMkLst>
      </pc:sldChg>
      <pc:sldChg chg="modSp">
        <pc:chgData name="Comal Trinity Groundwater Conservation District" userId="e5a36d7f-93c5-4dbb-aade-c00a2511247f" providerId="ADAL" clId="{478EA0ED-1A93-4CBC-A062-FD2E91BB43AF}" dt="2025-05-19T14:18:10.167" v="1103" actId="1076"/>
        <pc:sldMkLst>
          <pc:docMk/>
          <pc:sldMk cId="2065707699" sldId="283"/>
        </pc:sldMkLst>
      </pc:sldChg>
      <pc:sldChg chg="modSp mod">
        <pc:chgData name="Comal Trinity Groundwater Conservation District" userId="e5a36d7f-93c5-4dbb-aade-c00a2511247f" providerId="ADAL" clId="{478EA0ED-1A93-4CBC-A062-FD2E91BB43AF}" dt="2025-05-19T14:17:58.324" v="1102" actId="1076"/>
        <pc:sldMkLst>
          <pc:docMk/>
          <pc:sldMk cId="32313340" sldId="284"/>
        </pc:sldMkLst>
      </pc:sldChg>
      <pc:sldChg chg="del">
        <pc:chgData name="Comal Trinity Groundwater Conservation District" userId="e5a36d7f-93c5-4dbb-aade-c00a2511247f" providerId="ADAL" clId="{478EA0ED-1A93-4CBC-A062-FD2E91BB43AF}" dt="2025-05-19T14:07:52.767" v="1093" actId="2696"/>
        <pc:sldMkLst>
          <pc:docMk/>
          <pc:sldMk cId="3121656061" sldId="285"/>
        </pc:sldMkLst>
      </pc:sldChg>
      <pc:sldChg chg="modSp new mod">
        <pc:chgData name="Comal Trinity Groundwater Conservation District" userId="e5a36d7f-93c5-4dbb-aade-c00a2511247f" providerId="ADAL" clId="{478EA0ED-1A93-4CBC-A062-FD2E91BB43AF}" dt="2025-05-19T14:17:28.923" v="1097" actId="1076"/>
        <pc:sldMkLst>
          <pc:docMk/>
          <pc:sldMk cId="1894060680" sldId="290"/>
        </pc:sldMkLst>
      </pc:sldChg>
      <pc:sldChg chg="addSp modSp new del mod">
        <pc:chgData name="Comal Trinity Groundwater Conservation District" userId="e5a36d7f-93c5-4dbb-aade-c00a2511247f" providerId="ADAL" clId="{478EA0ED-1A93-4CBC-A062-FD2E91BB43AF}" dt="2025-05-14T15:02:04.928" v="1000" actId="2696"/>
        <pc:sldMkLst>
          <pc:docMk/>
          <pc:sldMk cId="2204553223" sldId="291"/>
        </pc:sldMkLst>
      </pc:sldChg>
      <pc:sldChg chg="delSp modSp add mod setBg delDesignElem">
        <pc:chgData name="Comal Trinity Groundwater Conservation District" userId="e5a36d7f-93c5-4dbb-aade-c00a2511247f" providerId="ADAL" clId="{478EA0ED-1A93-4CBC-A062-FD2E91BB43AF}" dt="2025-05-16T17:20:35.902" v="1034" actId="1076"/>
        <pc:sldMkLst>
          <pc:docMk/>
          <pc:sldMk cId="585534253" sldId="445"/>
        </pc:sldMkLst>
      </pc:sldChg>
      <pc:sldChg chg="addSp delSp modSp new mod setBg">
        <pc:chgData name="Comal Trinity Groundwater Conservation District" userId="e5a36d7f-93c5-4dbb-aade-c00a2511247f" providerId="ADAL" clId="{478EA0ED-1A93-4CBC-A062-FD2E91BB43AF}" dt="2025-05-19T14:07:39.180" v="1092" actId="14100"/>
        <pc:sldMkLst>
          <pc:docMk/>
          <pc:sldMk cId="2638357365" sldId="446"/>
        </pc:sldMkLst>
      </pc:sldChg>
      <pc:sldChg chg="addSp delSp modSp new del mod">
        <pc:chgData name="Comal Trinity Groundwater Conservation District" userId="e5a36d7f-93c5-4dbb-aade-c00a2511247f" providerId="ADAL" clId="{478EA0ED-1A93-4CBC-A062-FD2E91BB43AF}" dt="2025-05-19T14:04:58.417" v="1059" actId="2696"/>
        <pc:sldMkLst>
          <pc:docMk/>
          <pc:sldMk cId="2974704292" sldId="446"/>
        </pc:sldMkLst>
      </pc:sldChg>
      <pc:sldChg chg="addSp modSp new mod">
        <pc:chgData name="Comal Trinity Groundwater Conservation District" userId="e5a36d7f-93c5-4dbb-aade-c00a2511247f" providerId="ADAL" clId="{478EA0ED-1A93-4CBC-A062-FD2E91BB43AF}" dt="2025-05-19T14:52:57.521" v="1113" actId="14100"/>
        <pc:sldMkLst>
          <pc:docMk/>
          <pc:sldMk cId="863279741" sldId="447"/>
        </pc:sldMkLst>
      </pc:sldChg>
    </pc:docChg>
  </pc:docChgLst>
  <pc:docChgLst>
    <pc:chgData name="Comal Trinity Groundwater Conservation District" userId="e5a36d7f-93c5-4dbb-aade-c00a2511247f" providerId="ADAL" clId="{4BAA3546-EF32-4EE0-9C7E-19074DBAD699}"/>
    <pc:docChg chg="addSld delSld modSld sldOrd modSection modNotesMaster">
      <pc:chgData name="Comal Trinity Groundwater Conservation District" userId="e5a36d7f-93c5-4dbb-aade-c00a2511247f" providerId="ADAL" clId="{4BAA3546-EF32-4EE0-9C7E-19074DBAD699}" dt="2025-05-20T21:14:52.201" v="562" actId="2696"/>
      <pc:docMkLst>
        <pc:docMk/>
      </pc:docMkLst>
      <pc:sldChg chg="modSp del mod">
        <pc:chgData name="Comal Trinity Groundwater Conservation District" userId="e5a36d7f-93c5-4dbb-aade-c00a2511247f" providerId="ADAL" clId="{4BAA3546-EF32-4EE0-9C7E-19074DBAD699}" dt="2025-04-14T14:14:45.590" v="84" actId="2696"/>
        <pc:sldMkLst>
          <pc:docMk/>
          <pc:sldMk cId="3884763390" sldId="266"/>
        </pc:sldMkLst>
      </pc:sldChg>
      <pc:sldChg chg="modSp del mod modShow">
        <pc:chgData name="Comal Trinity Groundwater Conservation District" userId="e5a36d7f-93c5-4dbb-aade-c00a2511247f" providerId="ADAL" clId="{4BAA3546-EF32-4EE0-9C7E-19074DBAD699}" dt="2025-04-14T14:47:52.963" v="98" actId="2696"/>
        <pc:sldMkLst>
          <pc:docMk/>
          <pc:sldMk cId="2954319156" sldId="269"/>
        </pc:sldMkLst>
      </pc:sldChg>
      <pc:sldChg chg="del">
        <pc:chgData name="Comal Trinity Groundwater Conservation District" userId="e5a36d7f-93c5-4dbb-aade-c00a2511247f" providerId="ADAL" clId="{4BAA3546-EF32-4EE0-9C7E-19074DBAD699}" dt="2025-04-11T17:11:12.749" v="4" actId="2696"/>
        <pc:sldMkLst>
          <pc:docMk/>
          <pc:sldMk cId="60562854" sldId="270"/>
        </pc:sldMkLst>
      </pc:sldChg>
      <pc:sldChg chg="modSp del mod">
        <pc:chgData name="Comal Trinity Groundwater Conservation District" userId="e5a36d7f-93c5-4dbb-aade-c00a2511247f" providerId="ADAL" clId="{4BAA3546-EF32-4EE0-9C7E-19074DBAD699}" dt="2025-04-14T15:30:42.934" v="261" actId="2696"/>
        <pc:sldMkLst>
          <pc:docMk/>
          <pc:sldMk cId="2497793901" sldId="271"/>
        </pc:sldMkLst>
      </pc:sldChg>
      <pc:sldChg chg="del">
        <pc:chgData name="Comal Trinity Groundwater Conservation District" userId="e5a36d7f-93c5-4dbb-aade-c00a2511247f" providerId="ADAL" clId="{4BAA3546-EF32-4EE0-9C7E-19074DBAD699}" dt="2025-04-14T18:01:15.842" v="356" actId="2696"/>
        <pc:sldMkLst>
          <pc:docMk/>
          <pc:sldMk cId="1428164949" sldId="275"/>
        </pc:sldMkLst>
      </pc:sldChg>
      <pc:sldChg chg="del">
        <pc:chgData name="Comal Trinity Groundwater Conservation District" userId="e5a36d7f-93c5-4dbb-aade-c00a2511247f" providerId="ADAL" clId="{4BAA3546-EF32-4EE0-9C7E-19074DBAD699}" dt="2025-04-14T18:01:44.187" v="357" actId="2696"/>
        <pc:sldMkLst>
          <pc:docMk/>
          <pc:sldMk cId="2036285498" sldId="276"/>
        </pc:sldMkLst>
      </pc:sldChg>
      <pc:sldChg chg="modSp del mod">
        <pc:chgData name="Comal Trinity Groundwater Conservation District" userId="e5a36d7f-93c5-4dbb-aade-c00a2511247f" providerId="ADAL" clId="{4BAA3546-EF32-4EE0-9C7E-19074DBAD699}" dt="2025-04-14T18:02:43.088" v="359" actId="2696"/>
        <pc:sldMkLst>
          <pc:docMk/>
          <pc:sldMk cId="3257368565" sldId="277"/>
        </pc:sldMkLst>
      </pc:sldChg>
      <pc:sldChg chg="del">
        <pc:chgData name="Comal Trinity Groundwater Conservation District" userId="e5a36d7f-93c5-4dbb-aade-c00a2511247f" providerId="ADAL" clId="{4BAA3546-EF32-4EE0-9C7E-19074DBAD699}" dt="2025-04-14T14:40:54.156" v="97" actId="2696"/>
        <pc:sldMkLst>
          <pc:docMk/>
          <pc:sldMk cId="2038923719" sldId="278"/>
        </pc:sldMkLst>
      </pc:sldChg>
      <pc:sldChg chg="del">
        <pc:chgData name="Comal Trinity Groundwater Conservation District" userId="e5a36d7f-93c5-4dbb-aade-c00a2511247f" providerId="ADAL" clId="{4BAA3546-EF32-4EE0-9C7E-19074DBAD699}" dt="2025-04-14T14:48:40.471" v="99" actId="2696"/>
        <pc:sldMkLst>
          <pc:docMk/>
          <pc:sldMk cId="4196165439" sldId="279"/>
        </pc:sldMkLst>
      </pc:sldChg>
      <pc:sldChg chg="modSp mod">
        <pc:chgData name="Comal Trinity Groundwater Conservation District" userId="e5a36d7f-93c5-4dbb-aade-c00a2511247f" providerId="ADAL" clId="{4BAA3546-EF32-4EE0-9C7E-19074DBAD699}" dt="2025-04-11T17:17:59.935" v="29" actId="6549"/>
        <pc:sldMkLst>
          <pc:docMk/>
          <pc:sldMk cId="4167176073" sldId="281"/>
        </pc:sldMkLst>
      </pc:sldChg>
      <pc:sldChg chg="addSp modSp new mod">
        <pc:chgData name="Comal Trinity Groundwater Conservation District" userId="e5a36d7f-93c5-4dbb-aade-c00a2511247f" providerId="ADAL" clId="{4BAA3546-EF32-4EE0-9C7E-19074DBAD699}" dt="2025-04-14T14:17:40.386" v="86" actId="1076"/>
        <pc:sldMkLst>
          <pc:docMk/>
          <pc:sldMk cId="2165254693" sldId="282"/>
        </pc:sldMkLst>
      </pc:sldChg>
      <pc:sldChg chg="addSp modSp new">
        <pc:chgData name="Comal Trinity Groundwater Conservation District" userId="e5a36d7f-93c5-4dbb-aade-c00a2511247f" providerId="ADAL" clId="{4BAA3546-EF32-4EE0-9C7E-19074DBAD699}" dt="2025-04-14T14:16:22.371" v="85" actId="14100"/>
        <pc:sldMkLst>
          <pc:docMk/>
          <pc:sldMk cId="2065707699" sldId="283"/>
        </pc:sldMkLst>
      </pc:sldChg>
      <pc:sldChg chg="addSp modSp new mod ord">
        <pc:chgData name="Comal Trinity Groundwater Conservation District" userId="e5a36d7f-93c5-4dbb-aade-c00a2511247f" providerId="ADAL" clId="{4BAA3546-EF32-4EE0-9C7E-19074DBAD699}" dt="2025-04-14T18:45:46.058" v="549"/>
        <pc:sldMkLst>
          <pc:docMk/>
          <pc:sldMk cId="32313340" sldId="284"/>
        </pc:sldMkLst>
      </pc:sldChg>
      <pc:sldChg chg="addSp modSp new mod">
        <pc:chgData name="Comal Trinity Groundwater Conservation District" userId="e5a36d7f-93c5-4dbb-aade-c00a2511247f" providerId="ADAL" clId="{4BAA3546-EF32-4EE0-9C7E-19074DBAD699}" dt="2025-04-14T14:40:25.526" v="96" actId="14100"/>
        <pc:sldMkLst>
          <pc:docMk/>
          <pc:sldMk cId="3121656061" sldId="285"/>
        </pc:sldMkLst>
      </pc:sldChg>
      <pc:sldChg chg="addSp modSp new mod">
        <pc:chgData name="Comal Trinity Groundwater Conservation District" userId="e5a36d7f-93c5-4dbb-aade-c00a2511247f" providerId="ADAL" clId="{4BAA3546-EF32-4EE0-9C7E-19074DBAD699}" dt="2025-04-14T18:30:02.698" v="539" actId="1076"/>
        <pc:sldMkLst>
          <pc:docMk/>
          <pc:sldMk cId="1838886104" sldId="286"/>
        </pc:sldMkLst>
      </pc:sldChg>
      <pc:sldChg chg="addSp modSp new del mod">
        <pc:chgData name="Comal Trinity Groundwater Conservation District" userId="e5a36d7f-93c5-4dbb-aade-c00a2511247f" providerId="ADAL" clId="{4BAA3546-EF32-4EE0-9C7E-19074DBAD699}" dt="2025-04-14T15:04:38.610" v="104" actId="2696"/>
        <pc:sldMkLst>
          <pc:docMk/>
          <pc:sldMk cId="3103601689" sldId="286"/>
        </pc:sldMkLst>
      </pc:sldChg>
      <pc:sldChg chg="addSp modSp new mod">
        <pc:chgData name="Comal Trinity Groundwater Conservation District" userId="e5a36d7f-93c5-4dbb-aade-c00a2511247f" providerId="ADAL" clId="{4BAA3546-EF32-4EE0-9C7E-19074DBAD699}" dt="2025-04-14T18:29:15.789" v="538" actId="20577"/>
        <pc:sldMkLst>
          <pc:docMk/>
          <pc:sldMk cId="3916808296" sldId="287"/>
        </pc:sldMkLst>
      </pc:sldChg>
      <pc:sldChg chg="addSp modSp new mod">
        <pc:chgData name="Comal Trinity Groundwater Conservation District" userId="e5a36d7f-93c5-4dbb-aade-c00a2511247f" providerId="ADAL" clId="{4BAA3546-EF32-4EE0-9C7E-19074DBAD699}" dt="2025-05-20T20:37:29.832" v="552" actId="14100"/>
        <pc:sldMkLst>
          <pc:docMk/>
          <pc:sldMk cId="3777615298" sldId="288"/>
        </pc:sldMkLst>
      </pc:sldChg>
      <pc:sldChg chg="addSp modSp new mod">
        <pc:chgData name="Comal Trinity Groundwater Conservation District" userId="e5a36d7f-93c5-4dbb-aade-c00a2511247f" providerId="ADAL" clId="{4BAA3546-EF32-4EE0-9C7E-19074DBAD699}" dt="2025-04-14T18:32:42.956" v="547" actId="20577"/>
        <pc:sldMkLst>
          <pc:docMk/>
          <pc:sldMk cId="1297279589" sldId="289"/>
        </pc:sldMkLst>
      </pc:sldChg>
      <pc:sldChg chg="del">
        <pc:chgData name="Comal Trinity Groundwater Conservation District" userId="e5a36d7f-93c5-4dbb-aade-c00a2511247f" providerId="ADAL" clId="{4BAA3546-EF32-4EE0-9C7E-19074DBAD699}" dt="2025-05-20T20:59:16.405" v="560" actId="2696"/>
        <pc:sldMkLst>
          <pc:docMk/>
          <pc:sldMk cId="863279741" sldId="447"/>
        </pc:sldMkLst>
      </pc:sldChg>
      <pc:sldChg chg="addSp modSp new">
        <pc:chgData name="Comal Trinity Groundwater Conservation District" userId="e5a36d7f-93c5-4dbb-aade-c00a2511247f" providerId="ADAL" clId="{4BAA3546-EF32-4EE0-9C7E-19074DBAD699}" dt="2025-05-20T20:58:08.780" v="559" actId="14100"/>
        <pc:sldMkLst>
          <pc:docMk/>
          <pc:sldMk cId="3089689341" sldId="448"/>
        </pc:sldMkLst>
      </pc:sldChg>
      <pc:sldChg chg="new del">
        <pc:chgData name="Comal Trinity Groundwater Conservation District" userId="e5a36d7f-93c5-4dbb-aade-c00a2511247f" providerId="ADAL" clId="{4BAA3546-EF32-4EE0-9C7E-19074DBAD699}" dt="2025-05-20T21:14:52.201" v="562" actId="2696"/>
        <pc:sldMkLst>
          <pc:docMk/>
          <pc:sldMk cId="900233438" sldId="449"/>
        </pc:sldMkLst>
      </pc:sldChg>
    </pc:docChg>
  </pc:docChgLst>
  <pc:docChgLst>
    <pc:chgData name="Comal Trinity Groundwater Conservation District" userId="e5a36d7f-93c5-4dbb-aade-c00a2511247f" providerId="ADAL" clId="{C7AA9205-A183-4787-9974-80C1EBC228AB}"/>
    <pc:docChg chg="custSel modSld">
      <pc:chgData name="Comal Trinity Groundwater Conservation District" userId="e5a36d7f-93c5-4dbb-aade-c00a2511247f" providerId="ADAL" clId="{C7AA9205-A183-4787-9974-80C1EBC228AB}" dt="2025-04-14T16:05:47.711" v="326" actId="1076"/>
      <pc:docMkLst>
        <pc:docMk/>
      </pc:docMkLst>
      <pc:sldChg chg="delSp mod">
        <pc:chgData name="Comal Trinity Groundwater Conservation District" userId="e5a36d7f-93c5-4dbb-aade-c00a2511247f" providerId="ADAL" clId="{C7AA9205-A183-4787-9974-80C1EBC228AB}" dt="2025-04-14T14:53:35.421" v="41" actId="478"/>
        <pc:sldMkLst>
          <pc:docMk/>
          <pc:sldMk cId="3943530516" sldId="267"/>
        </pc:sldMkLst>
      </pc:sldChg>
      <pc:sldChg chg="addSp delSp modSp mod">
        <pc:chgData name="Comal Trinity Groundwater Conservation District" userId="e5a36d7f-93c5-4dbb-aade-c00a2511247f" providerId="ADAL" clId="{C7AA9205-A183-4787-9974-80C1EBC228AB}" dt="2025-04-14T14:49:09.986" v="8"/>
        <pc:sldMkLst>
          <pc:docMk/>
          <pc:sldMk cId="2165254693" sldId="282"/>
        </pc:sldMkLst>
      </pc:sldChg>
      <pc:sldChg chg="addSp delSp modSp mod">
        <pc:chgData name="Comal Trinity Groundwater Conservation District" userId="e5a36d7f-93c5-4dbb-aade-c00a2511247f" providerId="ADAL" clId="{C7AA9205-A183-4787-9974-80C1EBC228AB}" dt="2025-04-14T14:53:27.004" v="40" actId="1076"/>
        <pc:sldMkLst>
          <pc:docMk/>
          <pc:sldMk cId="2065707699" sldId="283"/>
        </pc:sldMkLst>
      </pc:sldChg>
      <pc:sldChg chg="addSp modSp mod">
        <pc:chgData name="Comal Trinity Groundwater Conservation District" userId="e5a36d7f-93c5-4dbb-aade-c00a2511247f" providerId="ADAL" clId="{C7AA9205-A183-4787-9974-80C1EBC228AB}" dt="2025-04-14T15:59:49.917" v="192" actId="20577"/>
        <pc:sldMkLst>
          <pc:docMk/>
          <pc:sldMk cId="3777615298" sldId="288"/>
        </pc:sldMkLst>
      </pc:sldChg>
      <pc:sldChg chg="addSp modSp mod">
        <pc:chgData name="Comal Trinity Groundwater Conservation District" userId="e5a36d7f-93c5-4dbb-aade-c00a2511247f" providerId="ADAL" clId="{C7AA9205-A183-4787-9974-80C1EBC228AB}" dt="2025-04-14T16:05:47.711" v="326" actId="1076"/>
        <pc:sldMkLst>
          <pc:docMk/>
          <pc:sldMk cId="1297279589" sldId="28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48:38.1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172 0 24575,'64'26'0,"-6"6"0,-37-20 0,0 0 0,34 12 0,-32-16 0,0-2 0,0 0 0,1-1 0,-1-2 0,1 0 0,28-1 0,62-5 0,-46 1 0,81 7 0,-108 1 0,58 18 0,-22-5 0,-15-6 0,74 7 0,305 42 0,-343-50 0,0-4 0,154-8 0,-105-2 0,-122 2 0,0-2 0,0 0 0,-1-2 0,0-1 0,0 0 0,0-2 0,0-1 0,-1-1 0,43-23 0,-28 11 0,2 2 0,0 2 0,0 2 0,2 1 0,0 3 0,79-13 0,213 0 0,-199 23 0,125 4 0,-256-3 0,1 0 0,-1 0 0,0 1 0,0 0 0,0 0 0,1 0 0,-1 0 0,7 4 0,-11-5 0,0 0 0,1 0 0,-1 0 0,0 0 0,0 0 0,0 0 0,0 0 0,0 0 0,0 0 0,0 0 0,0 1 0,1-1 0,-1 0 0,0 0 0,0 0 0,0 0 0,0 0 0,0 0 0,0 0 0,0 0 0,0 1 0,0-1 0,0 0 0,0 0 0,0 0 0,0 0 0,0 0 0,0 1 0,0-1 0,0 0 0,0 0 0,0 0 0,0 0 0,0 0 0,0 0 0,0 1 0,0-1 0,0 0 0,0 0 0,0 0 0,0 0 0,0 0 0,0 0 0,0 0 0,-1 1 0,1-1 0,0 0 0,0 0 0,-9 4 0,-12 0 0,8-2 0,-18 1 0,-1 1 0,-42 13 0,11-1 0,35-9 0,1 1 0,-41 17 0,54-20 0,0 1 0,-1-2 0,1 0 0,-1 0 0,0-1 0,-1-1 0,1-1 0,-29-1 0,0-3 0,-77-17 0,75 11 0,14 1 0,-1 2 0,-43-2 0,-454 6 0,264 4 0,-1844-2 0,3112 0 0,-997 0 0,3 0 0,1-1 0,0 1 0,-1 1 0,1 0 0,0 0 0,-1 1 0,1 0 0,-1 0 0,16 7 0,-23-9 0,0 1 0,0-1 0,-1 1 0,1-1 0,0 1 0,-1 0 0,1-1 0,0 1 0,-1-1 0,1 1 0,-1 0 0,1 0 0,-1-1 0,0 1 0,1 0 0,-1 0 0,0-1 0,1 1 0,-1 0 0,0 0 0,0 0 0,0 0 0,0-1 0,1 1 0,-1 0 0,0 0 0,-1 0 0,1 0 0,0 0 0,0-1 0,0 1 0,0 0 0,-1 0 0,1 0 0,0 0 0,-1-1 0,1 1 0,-1 0 0,1 0 0,-1-1 0,1 1 0,-1 0 0,0 0 0,-3 3 0,0-1 0,1 1 0,-1-1 0,-1 0 0,1 0 0,-6 3 0,-41 18 0,-1-2 0,-56 15 0,23-8 0,-2 0 0,-144 30 0,169-48 0,0-3 0,0-3 0,-80-3 0,408-1 0,-121-3 0,203-4 0,-245-1 0,138-26 0,-150 18 0,0 4 0,183 1 0,544 12 0,-442-3 0,-365 0 0,0 1 0,-1-1 0,1-1 0,-1 0 0,0 0 0,12-5 0,-20 6 0,0 0 0,-1 1 0,1-1 0,0 0 0,-1 0 0,1 0 0,0 0 0,-1 0 0,0-1 0,1 1 0,-1 0 0,0-1 0,1 1 0,-1-1 0,0 0 0,0 1 0,1-3 0,-2 2 0,0 0 0,0 0 0,0 1 0,0-1 0,0 0 0,0 0 0,0 0 0,-1 0 0,1 1 0,-1-1 0,1 0 0,-1 0 0,0 1 0,0-1 0,0 0 0,0 1 0,0-1 0,0 1 0,0-1 0,0 1 0,0 0 0,-2-2 0,-4-3 0,1 1 0,-1-1 0,0 1 0,-1 1 0,1-1 0,-1 1 0,0 1 0,0-1 0,0 1 0,0 1 0,-1-1 0,1 2 0,-11-2 0,-18-2 0,-63 1 0,89 4 0,-1179 5 0,1105-5-1365,50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7T16:47:13.1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3519 0,'-149'0,"-933"28,-4 91,694-81,-395-14,764-24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7T16:47:13.7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1,'3253'0,"-3165"0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7T16:47:14.8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2981 1,'-21'6,"0"-2,-23 3,-12 3,-763 119,-4-65,184 9,525-57,-1-5,-145-4,245-8,11 0,0 1,0-1,0 1,1 0,-1 0,0 1,0-1,0 1,1 0,-1 0,-4 1,8-1,0-1,0 0,-1 0,1 0,0 0,0 0,0 0,-1 1,1-1,0 0,0 0,0 0,-1 1,1-1,0 0,0 0,0 0,0 1,0-1,0 0,0 0,-1 1,1-1,0 0,0 0,0 1,0-1,0 0,0 0,0 1,0-1,0 0,0 1,0-1,1 0,-1 1,10 7,17 3,23-3,1-2,-1-3,84-4,-75 0,-18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7T16:47:16.13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3627 1424,'7'-10,"-1"1,0-1,0 0,-1 0,0-1,5-15,-9 21,-1 0,1 0,-1 0,0 0,0-1,0 1,-1 0,0 0,0 0,0 0,-1 0,1 0,-1 0,0 0,-1 1,1-1,-1 1,0 0,-6-8,-9-8,0 0,-34-27,38 34,-24-18,-2 1,0 2,-88-44,43 33,-107-33,170 65,-1 1,1 1,-1 2,0 0,-39 0,59 5,9 2,26 9,223 78,450 99,120-42,-404-76,-375-64,-11 0,2-2,-1-2,37 0,-54-9,-19 4,0 1,0-1,0 1,0-1,0 1,0-1,0 1,0-1,0 1,0-1,0 1,0-1,0 1,0-1,0 1,-1-1,1 1,0-1,0 1,-1-1,1 1,0 0,-1-1,1 1,0-1,-1 1,1 0,-1-1,1 1,0 0,-1-1,-20-15,0 1,-34-18,-128-63,-398-166,203 111,-453-99,-31 43,269 83,58 31,78 30,106 27,109 20,194 14,-50 5,92-2,0-1,0 1,0 0,0 0,0 1,0 0,1 0,-7 3,11-4,1-1,-1 1,1-1,-1 1,0-1,1 1,-1-1,1 1,0-1,-1 1,1 0,-1-1,1 1,0 0,-1 0,1-1,0 1,0 0,0-1,0 1,0 0,-1 0,1-1,1 1,-1 1,1 1,0-1,0 1,0-1,0 0,0 1,1-1,-1 0,1 0,0 0,0 0,3 3,36 26,1-1,1-2,55 27,-53-31,-26-13,205 114,292 117,-219-138,519 110,-424-140,-54-18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16:47:22.76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0,'1142'978'0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7T16:47:23.68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7T16:47:23.83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16:47:31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16:47:31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16:47:31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48:44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88 24575,'210'2'0,"220"-4"0,-410 0 0,-1-1 0,1-1 0,-1-1 0,0 0 0,-1-1 0,1-1 0,-1-1 0,18-10 0,-23 12 0,1 1 0,-1 0 0,1 2 0,0-1 0,0 2 0,27-2 0,92 5 0,-61 2 0,18-2-1365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16:47:48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1272 0 24575,'-1'2'0,"1"-1"0,-1 1 0,0-1 0,1 1 0,-1-1 0,0 1 0,0-1 0,0 0 0,0 1 0,0-1 0,-1 0 0,1 0 0,0 0 0,-2 2 0,-5 4 0,-18 21 0,-137 155 0,154-170 0,1 0 0,1 1 0,0 0 0,1 0 0,1 0 0,0 1 0,-6 30 0,7-26 0,-1 0 0,-1 0 0,-1-1 0,-14 29 0,-7-3 0,-56 66 0,-14 22 0,95-127 0,0 0 0,0 0 0,-1-1 0,1 1 0,-1-1 0,0 0 0,0 0 0,-1 0 0,1-1 0,-1 1 0,0-1 0,0 0 0,0 0 0,0-1 0,0 1 0,-1-1 0,1-1 0,-1 1 0,1-1 0,-8 1 0,-48 4 0,-1-2 0,0-3 0,-64-8 0,119 6 0,0 1 0,0-1 0,-1 0 0,1-1 0,0 1 0,0-2 0,1 1 0,-1-1 0,0 0 0,1 0 0,0 0 0,-1-1 0,1 0 0,1-1 0,-1 1 0,1-1 0,-1 0 0,1-1 0,1 1 0,-1-1 0,1 0 0,0 0 0,0 0 0,1 0 0,0-1 0,0 1 0,0-1 0,1 0 0,0 0 0,-1-12 0,1-25 0,2 32 0,-1 0 0,1 0 0,-2 0 0,0 1 0,0-1 0,-1 1 0,-6-16 0,3 9 0,0 1 0,-4-27 0,7 27 0,-1 1 0,-1-1 0,-9-20 0,5 20 0,-1 0 0,-1 1 0,-12-15 0,-14-20 0,35 49 17,1-1-1,-1 0 0,1 0 0,-1 0 1,1 0-1,0 0 0,0 0 0,0 0 1,1 0-1,-1-1 0,1 1 0,0 0 1,0 0-1,0 0 0,0-1 0,0 1 1,1 0-1,-1 0 0,1 0 0,2-6 1,-1 4-160,1 1 1,0-1 0,0 0 0,0 1-1,0-1 1,1 1 0,0 0 0,-1 0 0,2 0-1,-1 1 1,6-5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16:47:53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24575,'0'1'0,"1"0"0,-1-1 0,0 1 0,0 0 0,1 0 0,-1 0 0,1-1 0,-1 1 0,1 0 0,-1 0 0,1-1 0,-1 1 0,1-1 0,0 1 0,-1 0 0,1-1 0,0 1 0,-1-1 0,1 1 0,0-1 0,0 0 0,-1 1 0,1-1 0,0 0 0,0 0 0,0 1 0,1-1 0,28 4 0,-27-3 0,348 3 0,-194-6 0,-42 0 0,134 5 0,-63 31 0,-74-10 0,126 7 0,-56-9 0,-70-7 0,204-1 0,935-17 0,-668 5 0,-554-4 0,52-9 0,0 0 0,-409 14 0,167-5 0,137 2 0,-97-1 0,0 5 0,-122 21 0,174-17 0,-119 1 0,77-7 0,71 2 0,-70 15 0,74-11 0,-1-1 0,-54 2 0,28-9 0,-220 12 0,101 0 0,-9 0 0,9 0 0,-1 0 0,37-6 0,22-1 0,102-2 0,1 1 0,-31 10 0,32-8 0,-1 0 0,-36 4 0,-245-7 0,157-5 0,59 2-1365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16:47:56.2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355 69 24575,'-1'1'0,"0"-1"0,-1 0 0,1 1 0,0-1 0,1 0 0,-1 1 0,0 0 0,0-1 0,0 1 0,0-1 0,0 1 0,0 0 0,1 0 0,-1-1 0,0 1 0,0 0 0,1 0 0,-1 0 0,1 0 0,-1 0 0,0 1 0,-12 28 0,7-14 0,-7 6 0,0 0 0,-20 24 0,14-22 0,-18 34 0,21-28 0,-86 143 0,88-152 0,10-13 0,-1 0 0,-1 0 0,1-1 0,-1 0 0,-1 0 0,-10 10 0,17-17 0,-1 0 0,1 0 0,0 1 0,0-1 0,-1 0 0,1 0 0,0 0 0,0 0 0,-1 0 0,1 1 0,0-1 0,-1 0 0,1 0 0,0 0 0,0 0 0,-1 0 0,1 0 0,0 0 0,-1 0 0,1 0 0,0 0 0,0 0 0,-1 0 0,1 0 0,0-1 0,-1 1 0,1 0 0,0 0 0,0 0 0,-1 0 0,1 0 0,0-1 0,0 1 0,-1 0 0,1 0 0,0 0 0,0-1 0,-1 1 0,-4-16 0,1-24 0,4 38 0,4-405 0,0 341-1365,2 9-5461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16:47:58.9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24575,'1'1'0,"-1"0"0,0 0 0,0 0 0,1 0 0,-1-1 0,1 1 0,-1 0 0,0 0 0,1-1 0,0 1 0,-1 0 0,1-1 0,-1 1 0,1 0 0,0-1 0,-1 1 0,1-1 0,0 1 0,0-1 0,-1 0 0,1 1 0,0-1 0,0 0 0,0 1 0,0-1 0,-1 0 0,3 0 0,27 5 0,-27-5 0,62 2 0,-47-2 0,0 0 0,0 1 0,1 1 0,-1 1 0,18 5 0,-30-6 0,51 18 0,1-3 0,0-3 0,106 14 0,-80-19 0,130 31 0,-164-29 0,-21-3 0,49 19 0,-60-20 0,61 17-1365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01:51.24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1 171,'884'0,"-818"-4,1-2,104-25,59-7,-19 17,375-20,-317 26,2 1,-226 14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01:51.96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2094 1,'-94'5,"-149"27,103-10,-222 58,262-53,-2-3,-152 14,-74-36,232-4,62 0,0-2,1-2,0-1,0-1,1-2,0-1,0-1,-34-20,20 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01:52.91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1,'-2'1,"8"3,12 2,287 38,-176-29,511 31,6-47,-257-2,2733 3,-3075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01:56.82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15:14.90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 1,'-8'0,"-2"0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15:19.21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48:50.4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828 197 24575,'56'0'0,"1"-2"0,93-17 0,-119 12 0,54-11 0,0 3 0,164-7 0,-236 22 0,-5 1 0,-17 2 0,-5 1 0,-111 35 0,-133 34 0,79-42 0,83-16 0,-115 32 0,166-35 0,-1-3 0,0-2 0,-1-2 0,0-1 0,-63-5 0,91 2 0,0 1 0,-1 1 0,1 1 0,-31 10 0,35-9 0,0 0 0,0-2 0,0 0 0,0 0 0,-1-1 0,1-1 0,-31-2 0,44 1 0,0-1 0,0 1 0,0-1 0,0 1 0,0-1 0,0 0 0,0 0 0,0 0 0,0-1 0,0 1 0,0 0 0,1-1 0,-1 1 0,0-1 0,1 1 0,0-1 0,-1 0 0,-1-3 0,1 1 0,0 0 0,0-1 0,0 1 0,1-1 0,-1 0 0,1 1 0,1-1 0,-1-7 0,0 2 0,1-1 0,1 1 0,-1-1 0,2 1 0,0 0 0,0-1 0,6-14 0,-3 13 0,2 0 0,-1 1 0,2-1 0,-1 1 0,2 1 0,-1 0 0,1 0 0,19-15 0,-11 11 0,0 2 0,0 0 0,2 1 0,35-17 0,-26 18 0,0 1 0,1 1 0,0 2 0,0 0 0,52-2 0,153 10 0,-108 2 0,-59-5 0,-39-1 0,1 2 0,0 1 0,0 1 0,0 1 0,35 10 0,-44-7 0,181 50 0,-151-45 0,-1-2 0,59 2 0,338-8 0,-229-5 0,1184 2 0,-1377-2 0,-1-1 0,1-1 0,-1-1 0,-1-1 0,38-15 0,-30 10 0,0 2 0,46-9 0,14 9 0,-78 9 0,-1 0 0,1 0 0,-1 1 0,0 1 0,20 5 0,-27-6 0,0 1 0,0-1 0,0 1 0,-1 0 0,1 0 0,-1 0 0,1 1 0,-1-1 0,0 1 0,0 0 0,0 0 0,0 0 0,0 0 0,-1 1 0,1-1 0,-1 1 0,0-1 0,0 1 0,-1 0 0,1 0 0,-1 0 0,1 0 0,-1 0 0,-1 0 0,1 0 0,0 0 0,-1 0 0,0 0 0,0 0 0,-1 7 0,0-6 0,1 0 0,-1 0 0,-1 0 0,1 0 0,-1 0 0,0 0 0,0 0 0,0-1 0,-1 1 0,0-1 0,0 0 0,0 0 0,0 0 0,0 0 0,-1 0 0,0-1 0,0 1 0,0-1 0,0 0 0,0 0 0,-1-1 0,1 1 0,-1-1 0,-6 3 0,-17 0 0,0 0 0,0-2 0,0-1 0,0-1 0,-51-6 0,2 2 0,-18-2 0,1-4 0,0-5 0,-99-27 0,136 28 0,-1 2 0,1 2 0,-1 3 0,-62 2 0,84 4 0,-67-11 0,10 1 0,-416 5 0,282 7 0,-226-2 0,426-2 0,1 0 0,-36-9 0,33 6 0,-48-4 0,-241 10 0,306 0 0,-1 0 0,1 1 0,0 1 0,0 0 0,0 0 0,1 1 0,-18 9 0,2 2 0,-41 30 0,24-14 0,24-20-273,-1 0 0,0-1 0,0-2 0,-32 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16:50:01.3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16:50:04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48:59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23892,'2894'0'0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49:02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24575,'7'6'0,"0"-1"0,1 0 0,-1 0 0,1 0 0,0-1 0,1 0 0,-1-1 0,1 0 0,-1 0 0,1 0 0,0-1 0,13 1 0,16 1 0,62-3 0,-78-1 0,2416-4 151,-1358 6-1667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49:06.5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0 220 24575,'1'-3'0,"-1"0"0,1-1 0,0 1 0,0 0 0,0 0 0,1 0 0,-1 0 0,1 1 0,-1-1 0,1 0 0,0 1 0,0-1 0,0 1 0,0-1 0,1 1 0,-1 0 0,1 0 0,-1 0 0,6-2 0,6-5 0,1 0 0,21-7 0,16-6 0,1 4 0,0 1 0,2 3 0,-1 2 0,2 3 0,-1 2 0,83 0 0,44-5 0,-7 0 0,597 13 0,-736 1 0,57 9 0,20 2 0,452-10 0,-290-5 0,-83 10 0,-164-5 0,0 2 0,0 1 0,0 1 0,43 17 0,-14-3 0,-33-13 0,44 22 0,-65-28 0,-1-1 0,0 1 0,0-1 0,1 1 0,-1 0 0,0-1 0,-1 1 0,1 0 0,0 1 0,0-1 0,-1 0 0,1 0 0,-1 1 0,2 2 0,-3-4 0,0 1 0,0-1 0,1 0 0,-1 0 0,0 1 0,0-1 0,0 0 0,0 1 0,-1-1 0,1 0 0,0 0 0,0 1 0,-1-1 0,1 0 0,-1 0 0,1 0 0,-1 1 0,0-1 0,1 0 0,-1 0 0,0 0 0,0 0 0,0 0 0,1 0 0,-1-1 0,0 1 0,0 0 0,0 0 0,-1-1 0,1 1 0,-2 1 0,-10 4 0,0 0 0,-1-1 0,1-1 0,-18 4 0,-21 7 0,25-4 0,-1-1 0,-1-2 0,1-1 0,-1-1 0,0-1 0,-45 1 0,-462-9 0,363-11 0,45 2 0,-118 8 0,228 1 0,0 0 0,0-1 0,-26-10 0,24 7 0,0 2 0,-26-5 0,-55 2 0,-150 7 0,106 3 0,-302-2 0,421-1-100,-50-10 0,52 7-1065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14:49:09.0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0 140 24575,'180'1'0,"210"-4"0,-310-5 0,-1-4 0,101-28 0,-163 36 0,95-17 0,0 5 0,153-1 0,-133 10 0,725-5 0,-536 14 0,1040-2 0,-1361 0 0,0 0 0,0 0 0,0 0 0,0 0 0,0 0 0,1 0 0,-1 0 0,0 0 0,0 0 0,0 0 0,0 0 0,0 0 0,0 0 0,1 0 0,-1 0 0,0 0 0,0 0 0,0 0 0,0 0 0,0 0 0,1 0 0,-1 0 0,0 0 0,0 0 0,0 0 0,0 0 0,0 1 0,0-1 0,0 0 0,1 0 0,-1 0 0,0 0 0,0 0 0,0 0 0,0 0 0,0 0 0,0 1 0,0-1 0,0 0 0,0 0 0,0 0 0,0 0 0,0 0 0,0 1 0,0-1 0,0 0 0,0 0 0,0 0 0,0 0 0,0 0 0,0 1 0,0-1 0,0 0 0,0 0 0,0 0 0,0 0 0,0 0 0,0 0 0,0 1 0,0-1 0,0 0 0,0 0 0,0 0 0,-1 0 0,-11 12 0,-18 9 0,10-12 0,-1-1 0,-1-1 0,1-1 0,-1-1 0,0 0 0,-1-2 0,-31 1 0,39-3 0,0 2 0,0 0 0,1 0 0,-25 11 0,22-8 0,0-1 0,-18 4 0,19-7 0,0 0 0,0 2 0,1-1 0,-1 2 0,1 0 0,0 1 0,1 1 0,-1 0 0,-15 11 0,20-11 72,-3 3-551,-1-1 0,-19 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7T16:47:10.53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0,'582'0,"-560"0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7T16:47:12.16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831 356,'-21'-1,"-1"-1,-23-6,-27-2,-32 7,60 3,0-2,0-2,-84-18,75 8,-1 2,-83-6,134 18,0-1,1 1,-1 0,0-1,1 1,-1-1,1 0,-1 0,1 0,-1 0,1 0,-1-1,1 1,0-1,0 1,0-1,0 0,0 0,0 0,0 0,1 0,-1 0,1 0,-1-1,1 1,0-1,-2-4,3 3,-1 0,1-1,-1 1,1 0,0-1,1 1,-1 0,1 0,0-1,0 1,0 0,1 0,-1 0,1 0,0 0,0 1,3-5,4-4,0 0,0 0,1 1,0 0,1 1,0 0,18-11,-20 15,0 2,0-1,0 1,1 0,-1 1,1 0,0 0,0 1,0 1,0 0,18 0,733 6,-557 12,-158-11,-35-4,0 1,0 0,0 1,0 0,-1 1,13 7,-21-11,25 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D8013A-595A-4445-BCB5-5A9FFE836A1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5BD2E9-E34F-41E3-8F43-36A9466F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BD2E9-E34F-41E3-8F43-36A9466F4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7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3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387A6EF-FAA6-4BFD-A324-410EF7521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8B8C4E-DE8D-4B2D-8F42-714F418B2CC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B3446E2-C07D-4ED8-BC44-4AF9D2C53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BF1E03F-4EA2-40EB-9B04-42760DA50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46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5E28-B2D0-5D56-251F-D34EC1677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C365B-AFCF-DD31-FA08-99DE196ED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6C8BD-B2FD-CAD3-3F78-B2DE79ED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8B9C9-68DD-3A91-69A5-CBFEF263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56E8C-3BEA-2753-1AA2-C0E67681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CE33-4B9C-FB2D-F693-86072078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C0227-9408-EC95-3528-8CB36C78A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28607-5E5E-C05D-F2A4-A9468BBF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F398-5DA3-4937-BE3F-7CA1B9158252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E464F-5B72-908A-5B35-0CA4FA5D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E3EB2-D15D-98AE-BACC-6522BE71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C200F-1486-BDF2-1DAB-82258CB01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F60A-99A1-FD41-F38A-04C071F8B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AC786-EA98-09F6-047E-EE184CD5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D9-F929-4A92-90F9-3C9C84ABBE83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2E50F-6A80-08BA-0798-73301DA5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ACD2-4645-C2B4-C79C-306B217C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29E1-35B2-BFB4-E699-6F201FD9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9603B-3F37-F309-1C6E-250EB734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1638D-19C3-2DF4-F02F-22742A26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316-A2E6-49F2-825C-64AA951E4184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FE2AB-B872-81C8-E833-0CE29726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22F84-B8E4-52EF-4DD1-D1A366CA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9D7F-859F-2DF9-F66E-F04BC4C4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12154-7238-9901-F7D6-00D419484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8AB1B-9B07-D679-750C-987AE96A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336A2-09A2-C58C-A750-E28F0158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51E3-956A-3776-02F1-A916F66F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FA51-FFFA-4288-3E4A-ED7FCE03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CC4D-3646-23EE-5CE0-3F552B55D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4B948-DA59-97A7-1E01-B4B870A9E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30D8C-4CD8-5FCE-7E31-E8D21B4E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FB0F-3C5C-4949-B933-9C7E511ED094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5F411-6C27-7267-2A23-39924E0C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AB16A-2717-7415-E43C-CC309B47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62A1-18C8-47B6-E481-2DBC5CAA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DB89A-0A88-7060-99BA-2B81CA3CD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3C720-703E-C7D7-1954-9FCC0EB59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61CDA-02AE-25CB-9623-0DD4C7A8E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11406-C30A-852C-AC87-D20DD6FC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D7860-2534-0FF0-C090-19BEFEE7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D58-E949-4BCB-829A-BBF80E38D59C}" type="datetime1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9E7A9-98EE-ED5F-22A6-5A4FFAFE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0FE97-A1C3-DFC8-B8A5-FD1947AF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9FC8-2900-E433-EA2D-64B1F071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0B017-693A-5623-4181-165299C6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6443F-8EDD-D82C-9165-793F6B9F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FEA4A-6CA4-91F7-A236-85700396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3CB4C-FA80-FE8F-88BB-A84055FF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C52F4-64D8-4541-F37E-4584DE5C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EDC2C-87E3-2AFA-5EF5-34B1FA3B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5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237E-375C-540F-4CCD-534F07D9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2CD8-1839-7540-DB2A-C8A2A3D3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35E34-BDF1-0B38-6621-60152921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A5B5-332C-74C1-5B55-0561FED7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F3D-ED52-43FD-A26D-318B71534485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1A299-3591-52DD-0249-EE13FA7D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49306-A2A9-7D25-E31A-8D3F0CDB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2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25A4-715F-EF8A-5485-70DA7B14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628402-EC58-C0A8-B94F-A1396ED9D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36DE7-9DC3-08D6-1A1B-7D5E17F04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D8AE6-F262-F91C-6DCE-9FE86EAD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6EE1C-2067-A70A-8637-7C5796EF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01D0D-0404-7784-D6CF-AD3B619C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5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929F9-24B7-BCC7-633C-D361A9A9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AB0D-BD1A-4F27-A163-9746576F4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3A89-0555-48BC-9C17-5AE4FA083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F6A1D9-D323-4F4E-8655-25E2D32CE742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A1F9F-C2FC-B403-C09D-69459819D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94FDE-F5CC-F241-8C64-3D24F3CB8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min@comaltrinitygcd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customXml" Target="../ink/ink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customXml" Target="../ink/ink30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4.png"/><Relationship Id="rId26" Type="http://schemas.openxmlformats.org/officeDocument/2006/relationships/image" Target="../media/image15.png"/><Relationship Id="rId39" Type="http://schemas.openxmlformats.org/officeDocument/2006/relationships/image" Target="../media/image20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2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9.xml"/><Relationship Id="rId40" Type="http://schemas.openxmlformats.org/officeDocument/2006/relationships/customXml" Target="../ink/ink21.xml"/><Relationship Id="rId45" Type="http://schemas.openxmlformats.org/officeDocument/2006/relationships/image" Target="../media/image2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customXml" Target="../ink/ink18.xml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customXml" Target="../ink/ink23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image" Target="../media/image19.png"/><Relationship Id="rId43" Type="http://schemas.openxmlformats.org/officeDocument/2006/relationships/image" Target="../media/image22.png"/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customXml" Target="../ink/ink20.xml"/><Relationship Id="rId20" Type="http://schemas.openxmlformats.org/officeDocument/2006/relationships/image" Target="../media/image12.png"/><Relationship Id="rId4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customXml" Target="../ink/ink29.xml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5" Type="http://schemas.openxmlformats.org/officeDocument/2006/relationships/image" Target="../media/image27.png"/><Relationship Id="rId10" Type="http://schemas.openxmlformats.org/officeDocument/2006/relationships/image" Target="../media/image170.png"/><Relationship Id="rId4" Type="http://schemas.openxmlformats.org/officeDocument/2006/relationships/image" Target="../media/image140.png"/><Relationship Id="rId9" Type="http://schemas.openxmlformats.org/officeDocument/2006/relationships/customXml" Target="../ink/ink27.xml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64AC4-7FE0-F95A-DC33-C7A215AE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080" y="1804916"/>
            <a:ext cx="5952916" cy="1330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Comal Trinity Groundwater Conservation District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blue and green logo&#10;&#10;AI-generated content may be incorrect.">
            <a:extLst>
              <a:ext uri="{FF2B5EF4-FFF2-40B4-BE49-F238E27FC236}">
                <a16:creationId xmlns:a16="http://schemas.microsoft.com/office/drawing/2014/main" id="{D20A2B0D-061B-0069-2F79-C5BA30E07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1398757"/>
            <a:ext cx="4029075" cy="44857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0B4AE1-F0E5-1670-0D39-FD2AA68825B5}"/>
              </a:ext>
            </a:extLst>
          </p:cNvPr>
          <p:cNvSpPr txBox="1"/>
          <p:nvPr/>
        </p:nvSpPr>
        <p:spPr>
          <a:xfrm>
            <a:off x="5447357" y="3916287"/>
            <a:ext cx="5816362" cy="211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comaltrinitygcd.com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hlinkClick r:id="rId4"/>
              </a:rPr>
              <a:t>admin@comaltrinitygcd.com</a:t>
            </a:r>
            <a:endParaRPr lang="en-US" sz="3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(830) 885-2130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www.comaltrinitygcd.com</a:t>
            </a:r>
          </a:p>
        </p:txBody>
      </p:sp>
    </p:spTree>
    <p:extLst>
      <p:ext uri="{BB962C8B-B14F-4D97-AF65-F5344CB8AC3E}">
        <p14:creationId xmlns:p14="http://schemas.microsoft.com/office/powerpoint/2010/main" val="65633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3A91C-B0B0-4D99-B528-C7BBFAFDE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25" y="0"/>
            <a:ext cx="1088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6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6" descr="A blue and green leafy logo&#10;&#10;Description automatically generated">
            <a:extLst>
              <a:ext uri="{FF2B5EF4-FFF2-40B4-BE49-F238E27FC236}">
                <a16:creationId xmlns:a16="http://schemas.microsoft.com/office/drawing/2014/main" id="{F9EF2F4D-4B12-23DA-2D82-DE380FF4A2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901" y="595934"/>
            <a:ext cx="2375621" cy="2644859"/>
          </a:xfrm>
          <a:prstGeom prst="rect">
            <a:avLst/>
          </a:prstGeom>
        </p:spPr>
      </p:pic>
      <p:pic>
        <p:nvPicPr>
          <p:cNvPr id="3077" name="Picture 5" descr="http://ccgstexas.org/wordpress/wp-content/uploads/2012/12/Comal_County_Texas_Flag.jpg">
            <a:extLst>
              <a:ext uri="{FF2B5EF4-FFF2-40B4-BE49-F238E27FC236}">
                <a16:creationId xmlns:a16="http://schemas.microsoft.com/office/drawing/2014/main" id="{401FF5DD-5DE9-47DF-9A41-0FB5B608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76" y="3617207"/>
            <a:ext cx="3869722" cy="25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86A547E6-E45F-4B17-AC15-B76A1EB835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9875" y="964361"/>
            <a:ext cx="5799947" cy="3494398"/>
          </a:xfrm>
        </p:spPr>
        <p:txBody>
          <a:bodyPr anchor="b">
            <a:normAutofit/>
          </a:bodyPr>
          <a:lstStyle/>
          <a:p>
            <a:pPr algn="l">
              <a:defRPr/>
            </a:pPr>
            <a:r>
              <a:rPr lang="en-US" altLang="en-US" sz="5000" dirty="0">
                <a:latin typeface="Trajan Pro" pitchFamily="18" charset="0"/>
              </a:rPr>
              <a:t>Comal Trinity Groundwater Conservation District</a:t>
            </a:r>
            <a:br>
              <a:rPr lang="en-US" altLang="en-US" sz="5000" dirty="0">
                <a:latin typeface="Trajan Pro" pitchFamily="18" charset="0"/>
              </a:rPr>
            </a:br>
            <a:endParaRPr lang="en-US" altLang="en-US" sz="5000" dirty="0">
              <a:latin typeface="Trajan Pro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F46CA8-8FAE-B401-E00F-3E739E93482D}"/>
                  </a:ext>
                </a:extLst>
              </p14:cNvPr>
              <p14:cNvContentPartPr/>
              <p14:nvPr/>
            </p14:nvContentPartPr>
            <p14:xfrm>
              <a:off x="6534902" y="437881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F46CA8-8FAE-B401-E00F-3E739E9348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2262" y="431581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6CD111-8EBB-9318-B0ED-E3724EBFDA63}"/>
                  </a:ext>
                </a:extLst>
              </p14:cNvPr>
              <p14:cNvContentPartPr/>
              <p14:nvPr/>
            </p14:nvContentPartPr>
            <p14:xfrm>
              <a:off x="6123782" y="364081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6CD111-8EBB-9318-B0ED-E3724EBFDA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0782" y="357781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5342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xas Groundwater District Map — Middle Trinity Groundwater Conservation District">
            <a:extLst>
              <a:ext uri="{FF2B5EF4-FFF2-40B4-BE49-F238E27FC236}">
                <a16:creationId xmlns:a16="http://schemas.microsoft.com/office/drawing/2014/main" id="{6A16B6E2-9FEB-57D9-AB37-3A0729C9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9" y="0"/>
            <a:ext cx="9059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3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CEE76C-279E-AC01-9852-D13BA413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9" t="978" r="200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3852BD-5A93-B166-2562-EA210596A259}"/>
                  </a:ext>
                </a:extLst>
              </p14:cNvPr>
              <p14:cNvContentPartPr/>
              <p14:nvPr/>
            </p14:nvContentPartPr>
            <p14:xfrm>
              <a:off x="1501626" y="1307388"/>
              <a:ext cx="1363680" cy="16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3852BD-5A93-B166-2562-EA210596A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2626" y="1298407"/>
                <a:ext cx="1381320" cy="185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28CF8D-B69D-3A94-DCA3-3ECFEA21F620}"/>
                  </a:ext>
                </a:extLst>
              </p14:cNvPr>
              <p14:cNvContentPartPr/>
              <p14:nvPr/>
            </p14:nvContentPartPr>
            <p14:xfrm>
              <a:off x="1051986" y="1128468"/>
              <a:ext cx="448560" cy="3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28CF8D-B69D-3A94-DCA3-3ECFEA21F6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9037" y="1065468"/>
                <a:ext cx="574099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78069F-6FE1-5774-B72D-14A5F5A72786}"/>
                  </a:ext>
                </a:extLst>
              </p14:cNvPr>
              <p14:cNvContentPartPr/>
              <p14:nvPr/>
            </p14:nvContentPartPr>
            <p14:xfrm>
              <a:off x="1383546" y="1276068"/>
              <a:ext cx="1488960" cy="14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78069F-6FE1-5774-B72D-14A5F5A727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0546" y="1213068"/>
                <a:ext cx="16146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BF9725-CCF3-8539-707C-DF7FE26CB94B}"/>
                  </a:ext>
                </a:extLst>
              </p14:cNvPr>
              <p14:cNvContentPartPr/>
              <p14:nvPr/>
            </p14:nvContentPartPr>
            <p14:xfrm>
              <a:off x="1504506" y="1415388"/>
              <a:ext cx="104220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BF9725-CCF3-8539-707C-DF7FE26CB9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41506" y="1352388"/>
                <a:ext cx="1167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BC0C2B-EA1A-2B29-3E2A-219DBE236248}"/>
                  </a:ext>
                </a:extLst>
              </p14:cNvPr>
              <p14:cNvContentPartPr/>
              <p14:nvPr/>
            </p14:nvContentPartPr>
            <p14:xfrm>
              <a:off x="4277226" y="1376508"/>
              <a:ext cx="136728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BC0C2B-EA1A-2B29-3E2A-219DBE2362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14226" y="1312403"/>
                <a:ext cx="1492920" cy="148724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399668A-A6F5-F6F6-706C-4FC1B24A3F97}"/>
              </a:ext>
            </a:extLst>
          </p:cNvPr>
          <p:cNvGrpSpPr/>
          <p:nvPr/>
        </p:nvGrpSpPr>
        <p:grpSpPr>
          <a:xfrm>
            <a:off x="7197186" y="1326828"/>
            <a:ext cx="3674880" cy="110160"/>
            <a:chOff x="7197186" y="1326828"/>
            <a:chExt cx="367488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055C665-3D2D-F506-B84D-F710C64D0D32}"/>
                    </a:ext>
                  </a:extLst>
                </p14:cNvPr>
                <p14:cNvContentPartPr/>
                <p14:nvPr/>
              </p14:nvContentPartPr>
              <p14:xfrm>
                <a:off x="7197186" y="1326828"/>
                <a:ext cx="1219320" cy="11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055C665-3D2D-F506-B84D-F710C64D0D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34186" y="1263828"/>
                  <a:ext cx="1344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CE284F-ED5D-B10F-A2C3-823079282777}"/>
                    </a:ext>
                  </a:extLst>
                </p14:cNvPr>
                <p14:cNvContentPartPr/>
                <p14:nvPr/>
              </p14:nvContentPartPr>
              <p14:xfrm>
                <a:off x="9399306" y="1345908"/>
                <a:ext cx="1472760" cy="84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CE284F-ED5D-B10F-A2C3-8230792827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36306" y="1282908"/>
                  <a:ext cx="159840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DF36820-4617-4199-B26A-FF74FD28ADFF}"/>
                  </a:ext>
                </a:extLst>
              </p14:cNvPr>
              <p14:cNvContentPartPr/>
              <p14:nvPr/>
            </p14:nvContentPartPr>
            <p14:xfrm>
              <a:off x="4169342" y="1275252"/>
              <a:ext cx="2181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DF36820-4617-4199-B26A-FF74FD28AD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15702" y="1167252"/>
                <a:ext cx="325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356BE6-6430-E841-686A-ED4FEB94769D}"/>
                  </a:ext>
                </a:extLst>
              </p14:cNvPr>
              <p14:cNvContentPartPr/>
              <p14:nvPr/>
            </p14:nvContentPartPr>
            <p14:xfrm>
              <a:off x="4096622" y="1147092"/>
              <a:ext cx="496440" cy="128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356BE6-6430-E841-686A-ED4FEB9476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2622" y="1039452"/>
                <a:ext cx="6040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45C6D5B-5CFD-97B3-6826-FFE184E6D0CC}"/>
                  </a:ext>
                </a:extLst>
              </p14:cNvPr>
              <p14:cNvContentPartPr/>
              <p14:nvPr/>
            </p14:nvContentPartPr>
            <p14:xfrm>
              <a:off x="4043342" y="1224852"/>
              <a:ext cx="1267200" cy="75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45C6D5B-5CFD-97B3-6826-FFE184E6D0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89342" y="1116852"/>
                <a:ext cx="13748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3F6CF0-F04F-7DD5-A78F-B0FDC864B0C1}"/>
                  </a:ext>
                </a:extLst>
              </p14:cNvPr>
              <p14:cNvContentPartPr/>
              <p14:nvPr/>
            </p14:nvContentPartPr>
            <p14:xfrm>
              <a:off x="3766502" y="1140612"/>
              <a:ext cx="12031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3F6CF0-F04F-7DD5-A78F-B0FDC864B0C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62" y="1032972"/>
                <a:ext cx="1310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E9697BA-E219-0557-3993-F647C5640AC5}"/>
                  </a:ext>
                </a:extLst>
              </p14:cNvPr>
              <p14:cNvContentPartPr/>
              <p14:nvPr/>
            </p14:nvContentPartPr>
            <p14:xfrm>
              <a:off x="6015782" y="1325292"/>
              <a:ext cx="1073520" cy="135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E9697BA-E219-0557-3993-F647C5640AC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61782" y="1217652"/>
                <a:ext cx="11811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EEC1AB0-B441-4AC8-B433-73227F0413A0}"/>
                  </a:ext>
                </a:extLst>
              </p14:cNvPr>
              <p14:cNvContentPartPr/>
              <p14:nvPr/>
            </p14:nvContentPartPr>
            <p14:xfrm>
              <a:off x="5950982" y="922092"/>
              <a:ext cx="1919160" cy="512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EEC1AB0-B441-4AC8-B433-73227F0413A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96982" y="814092"/>
                <a:ext cx="202680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9C74767-A8AB-30F3-9A83-18D738E1D47E}"/>
                  </a:ext>
                </a:extLst>
              </p14:cNvPr>
              <p14:cNvContentPartPr/>
              <p14:nvPr/>
            </p14:nvContentPartPr>
            <p14:xfrm>
              <a:off x="3489662" y="2206212"/>
              <a:ext cx="41148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9C74767-A8AB-30F3-9A83-18D738E1D47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35662" y="2098212"/>
                <a:ext cx="51912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1689C6-CEE4-5C11-17DA-1C8DB76826BE}"/>
                  </a:ext>
                </a:extLst>
              </p14:cNvPr>
              <p14:cNvContentPartPr/>
              <p14:nvPr/>
            </p14:nvContentPartPr>
            <p14:xfrm>
              <a:off x="4219742" y="1610412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1689C6-CEE4-5C11-17DA-1C8DB76826B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65742" y="150241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587B942-8E76-968F-9EC3-FAE7801515D8}"/>
                  </a:ext>
                </a:extLst>
              </p14:cNvPr>
              <p14:cNvContentPartPr/>
              <p14:nvPr/>
            </p14:nvContentPartPr>
            <p14:xfrm>
              <a:off x="4219742" y="1610412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587B942-8E76-968F-9EC3-FAE7801515D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65742" y="150241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9841EEB-028F-6C01-4B76-126BC05C0AAA}"/>
                  </a:ext>
                </a:extLst>
              </p14:cNvPr>
              <p14:cNvContentPartPr/>
              <p14:nvPr/>
            </p14:nvContentPartPr>
            <p14:xfrm>
              <a:off x="494822" y="1728132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9841EEB-028F-6C01-4B76-126BC05C0AA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6182" y="171913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997AF8C-BB3F-BA3B-C35F-BEB5487A0B38}"/>
              </a:ext>
            </a:extLst>
          </p:cNvPr>
          <p:cNvGrpSpPr/>
          <p:nvPr/>
        </p:nvGrpSpPr>
        <p:grpSpPr>
          <a:xfrm>
            <a:off x="855542" y="1677732"/>
            <a:ext cx="360" cy="360"/>
            <a:chOff x="855542" y="167773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195036-9F8D-CE4A-0A4D-8EE8B80D25BF}"/>
                    </a:ext>
                  </a:extLst>
                </p14:cNvPr>
                <p14:cNvContentPartPr/>
                <p14:nvPr/>
              </p14:nvContentPartPr>
              <p14:xfrm>
                <a:off x="855542" y="1677732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195036-9F8D-CE4A-0A4D-8EE8B80D25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6902" y="16690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11D134-7059-40F1-C741-4B3CC648AC27}"/>
                    </a:ext>
                  </a:extLst>
                </p14:cNvPr>
                <p14:cNvContentPartPr/>
                <p14:nvPr/>
              </p14:nvContentPartPr>
              <p14:xfrm>
                <a:off x="855542" y="1677732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11D134-7059-40F1-C741-4B3CC648AC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6902" y="16690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D0FAC6-E99F-6FD7-94FE-DA335EB8DD32}"/>
                  </a:ext>
                </a:extLst>
              </p14:cNvPr>
              <p14:cNvContentPartPr/>
              <p14:nvPr/>
            </p14:nvContentPartPr>
            <p14:xfrm>
              <a:off x="397982" y="1585572"/>
              <a:ext cx="457920" cy="313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D0FAC6-E99F-6FD7-94FE-DA335EB8DD3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5342" y="1522572"/>
                <a:ext cx="58356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F1BD09-1813-E79C-0C44-63B5E4FBA143}"/>
                  </a:ext>
                </a:extLst>
              </p14:cNvPr>
              <p14:cNvContentPartPr/>
              <p14:nvPr/>
            </p14:nvContentPartPr>
            <p14:xfrm>
              <a:off x="4026782" y="1266612"/>
              <a:ext cx="1474200" cy="126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F1BD09-1813-E79C-0C44-63B5E4FBA14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63782" y="1203972"/>
                <a:ext cx="1599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41339E-A4B8-1790-BBA2-FEA1A60E1467}"/>
                  </a:ext>
                </a:extLst>
              </p14:cNvPr>
              <p14:cNvContentPartPr/>
              <p14:nvPr/>
            </p14:nvContentPartPr>
            <p14:xfrm>
              <a:off x="7070222" y="1216572"/>
              <a:ext cx="128160" cy="212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41339E-A4B8-1790-BBA2-FEA1A60E146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07222" y="1153572"/>
                <a:ext cx="253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5D142C-2012-F0C0-3434-A91A3D88ABE9}"/>
                  </a:ext>
                </a:extLst>
              </p14:cNvPr>
              <p14:cNvContentPartPr/>
              <p14:nvPr/>
            </p14:nvContentPartPr>
            <p14:xfrm>
              <a:off x="9345062" y="1233132"/>
              <a:ext cx="410400" cy="88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5D142C-2012-F0C0-3434-A91A3D88ABE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282062" y="1170132"/>
                <a:ext cx="536040" cy="2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525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state&#10;&#10;AI-generated content may be incorrect.">
            <a:extLst>
              <a:ext uri="{FF2B5EF4-FFF2-40B4-BE49-F238E27FC236}">
                <a16:creationId xmlns:a16="http://schemas.microsoft.com/office/drawing/2014/main" id="{E47A7F1B-3C11-6B10-160E-0E339E06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11086" r="12170" b="13732"/>
          <a:stretch>
            <a:fillRect/>
          </a:stretch>
        </p:blipFill>
        <p:spPr>
          <a:xfrm>
            <a:off x="1031847" y="0"/>
            <a:ext cx="9806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308F1719-954F-CCD4-50BD-DDC6AACC7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7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51CFA9-1C5E-EFA7-AAEC-98BF46460437}"/>
              </a:ext>
            </a:extLst>
          </p:cNvPr>
          <p:cNvSpPr txBox="1"/>
          <p:nvPr/>
        </p:nvSpPr>
        <p:spPr>
          <a:xfrm>
            <a:off x="3872000" y="47140"/>
            <a:ext cx="522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Bulverde Area Wells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2060BD-CD1A-ACF1-6D97-F8D391ACFEAF}"/>
                  </a:ext>
                </a:extLst>
              </p14:cNvPr>
              <p14:cNvContentPartPr/>
              <p14:nvPr/>
            </p14:nvContentPartPr>
            <p14:xfrm>
              <a:off x="5364240" y="486840"/>
              <a:ext cx="1008360" cy="6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2060BD-CD1A-ACF1-6D97-F8D391ACFE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4240" y="305787"/>
                <a:ext cx="1188000" cy="423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A7F9E5-B5AB-F62D-6E61-F880E28D9120}"/>
                  </a:ext>
                </a:extLst>
              </p14:cNvPr>
              <p14:cNvContentPartPr/>
              <p14:nvPr/>
            </p14:nvContentPartPr>
            <p14:xfrm>
              <a:off x="5646840" y="487200"/>
              <a:ext cx="754200" cy="83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A7F9E5-B5AB-F62D-6E61-F880E28D91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6840" y="307200"/>
                <a:ext cx="9338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0AF8FD-F42D-FC46-0CA4-0E4170486233}"/>
                  </a:ext>
                </a:extLst>
              </p14:cNvPr>
              <p14:cNvContentPartPr/>
              <p14:nvPr/>
            </p14:nvContentPartPr>
            <p14:xfrm>
              <a:off x="5180640" y="446880"/>
              <a:ext cx="1909080" cy="42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0AF8FD-F42D-FC46-0CA4-0E41704862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0640" y="266880"/>
                <a:ext cx="20887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263B8B-D2BA-79D1-BFBA-BBC7A90FC45F}"/>
                  </a:ext>
                </a:extLst>
              </p14:cNvPr>
              <p14:cNvContentPartPr/>
              <p14:nvPr/>
            </p14:nvContentPartPr>
            <p14:xfrm>
              <a:off x="5436182" y="177853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263B8B-D2BA-79D1-BFBA-BBC7A90FC4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46182" y="159853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5A07135-7756-BA63-DF47-06BBE865E558}"/>
                  </a:ext>
                </a:extLst>
              </p14:cNvPr>
              <p14:cNvContentPartPr/>
              <p14:nvPr/>
            </p14:nvContentPartPr>
            <p14:xfrm>
              <a:off x="3113822" y="3967692"/>
              <a:ext cx="72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5A07135-7756-BA63-DF47-06BBE865E5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19085" y="3787692"/>
                <a:ext cx="196295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B36029-5694-08C4-F93A-633B2FE6E20F}"/>
                  </a:ext>
                </a:extLst>
              </p14:cNvPr>
              <p14:cNvContentPartPr/>
              <p14:nvPr/>
            </p14:nvContentPartPr>
            <p14:xfrm>
              <a:off x="5444462" y="2541732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B36029-5694-08C4-F93A-633B2FE6E2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4462" y="2361732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 descr="A graph of water level&#10;&#10;AI-generated content may be incorrect.">
            <a:extLst>
              <a:ext uri="{FF2B5EF4-FFF2-40B4-BE49-F238E27FC236}">
                <a16:creationId xmlns:a16="http://schemas.microsoft.com/office/drawing/2014/main" id="{24176F79-C54F-0C21-DB47-80BB0C7927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0" y="0"/>
            <a:ext cx="6422240" cy="3466180"/>
          </a:xfrm>
          <a:prstGeom prst="rect">
            <a:avLst/>
          </a:prstGeom>
        </p:spPr>
      </p:pic>
      <p:pic>
        <p:nvPicPr>
          <p:cNvPr id="23" name="Picture 22" descr="A graph of water level&#10;&#10;AI-generated content may be incorrect.">
            <a:extLst>
              <a:ext uri="{FF2B5EF4-FFF2-40B4-BE49-F238E27FC236}">
                <a16:creationId xmlns:a16="http://schemas.microsoft.com/office/drawing/2014/main" id="{164557EA-3008-95CD-3BF2-B9570FE714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00" y="0"/>
            <a:ext cx="5806180" cy="6904418"/>
          </a:xfrm>
          <a:prstGeom prst="rect">
            <a:avLst/>
          </a:prstGeom>
        </p:spPr>
      </p:pic>
      <p:pic>
        <p:nvPicPr>
          <p:cNvPr id="25" name="Picture 24" descr="A graph of water level&#10;&#10;AI-generated content may be incorrect.">
            <a:extLst>
              <a:ext uri="{FF2B5EF4-FFF2-40B4-BE49-F238E27FC236}">
                <a16:creationId xmlns:a16="http://schemas.microsoft.com/office/drawing/2014/main" id="{F0C67C50-DF5C-A6F3-FDAB-A6A3EAF47B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0" y="3466180"/>
            <a:ext cx="6444964" cy="34389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5D6CC62-B407-8BA1-79BF-B07EAA0D189E}"/>
              </a:ext>
            </a:extLst>
          </p:cNvPr>
          <p:cNvSpPr txBox="1"/>
          <p:nvPr/>
        </p:nvSpPr>
        <p:spPr>
          <a:xfrm>
            <a:off x="3743200" y="5560"/>
            <a:ext cx="4979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+mj-lt"/>
              </a:rPr>
              <a:t>Bulverde Area Monitoring Wells</a:t>
            </a:r>
          </a:p>
        </p:txBody>
      </p:sp>
    </p:spTree>
    <p:extLst>
      <p:ext uri="{BB962C8B-B14F-4D97-AF65-F5344CB8AC3E}">
        <p14:creationId xmlns:p14="http://schemas.microsoft.com/office/powerpoint/2010/main" val="276810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FEB8CB-96DA-53E8-0F31-F99E23554E12}"/>
              </a:ext>
            </a:extLst>
          </p:cNvPr>
          <p:cNvSpPr txBox="1"/>
          <p:nvPr/>
        </p:nvSpPr>
        <p:spPr>
          <a:xfrm>
            <a:off x="3502649" y="94373"/>
            <a:ext cx="5803323" cy="462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Braunfels Area Monitoring Wells</a:t>
            </a:r>
          </a:p>
        </p:txBody>
      </p:sp>
      <p:pic>
        <p:nvPicPr>
          <p:cNvPr id="3" name="Picture 2" descr="A graph of water level&#10;&#10;AI-generated content may be incorrect.">
            <a:extLst>
              <a:ext uri="{FF2B5EF4-FFF2-40B4-BE49-F238E27FC236}">
                <a16:creationId xmlns:a16="http://schemas.microsoft.com/office/drawing/2014/main" id="{AFCC9373-2127-AFB8-85FF-23E0BAE55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>
            <a:fillRect/>
          </a:stretch>
        </p:blipFill>
        <p:spPr>
          <a:xfrm>
            <a:off x="198741" y="1351280"/>
            <a:ext cx="5991193" cy="4949525"/>
          </a:xfrm>
          <a:prstGeom prst="rect">
            <a:avLst/>
          </a:prstGeom>
        </p:spPr>
      </p:pic>
      <p:pic>
        <p:nvPicPr>
          <p:cNvPr id="5" name="Picture 4" descr="A graph of water level&#10;&#10;AI-generated content may be incorrect.">
            <a:extLst>
              <a:ext uri="{FF2B5EF4-FFF2-40B4-BE49-F238E27FC236}">
                <a16:creationId xmlns:a16="http://schemas.microsoft.com/office/drawing/2014/main" id="{D792AB6C-ABB0-A9B6-9322-D7F84C433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 b="3"/>
          <a:stretch>
            <a:fillRect/>
          </a:stretch>
        </p:blipFill>
        <p:spPr>
          <a:xfrm>
            <a:off x="6189934" y="1351280"/>
            <a:ext cx="5803323" cy="49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0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water level&#10;&#10;AI-generated content may be incorrect.">
            <a:extLst>
              <a:ext uri="{FF2B5EF4-FFF2-40B4-BE49-F238E27FC236}">
                <a16:creationId xmlns:a16="http://schemas.microsoft.com/office/drawing/2014/main" id="{6F9C4B5B-36F0-9B13-F090-FF78A8004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" name="Picture 4" descr="A graph of water level&#10;&#10;AI-generated content may be incorrect.">
            <a:extLst>
              <a:ext uri="{FF2B5EF4-FFF2-40B4-BE49-F238E27FC236}">
                <a16:creationId xmlns:a16="http://schemas.microsoft.com/office/drawing/2014/main" id="{99BD5ED9-6FDB-387C-7C49-B3119AE0F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280"/>
            <a:ext cx="6096000" cy="3474720"/>
          </a:xfrm>
          <a:prstGeom prst="rect">
            <a:avLst/>
          </a:prstGeom>
        </p:spPr>
      </p:pic>
      <p:pic>
        <p:nvPicPr>
          <p:cNvPr id="7" name="Picture 6" descr="A graph of water level&#10;&#10;AI-generated content may be incorrect.">
            <a:extLst>
              <a:ext uri="{FF2B5EF4-FFF2-40B4-BE49-F238E27FC236}">
                <a16:creationId xmlns:a16="http://schemas.microsoft.com/office/drawing/2014/main" id="{E708255B-8FCB-335F-9F80-A5F21BB6E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8680" cy="340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811E6C-9DCE-E998-4587-29D48669C305}"/>
              </a:ext>
            </a:extLst>
          </p:cNvPr>
          <p:cNvSpPr txBox="1"/>
          <p:nvPr/>
        </p:nvSpPr>
        <p:spPr>
          <a:xfrm>
            <a:off x="3206064" y="142240"/>
            <a:ext cx="552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+mj-lt"/>
              </a:rPr>
              <a:t>Canyon Lake Area Monitoring Wells</a:t>
            </a:r>
          </a:p>
        </p:txBody>
      </p:sp>
    </p:spTree>
    <p:extLst>
      <p:ext uri="{BB962C8B-B14F-4D97-AF65-F5344CB8AC3E}">
        <p14:creationId xmlns:p14="http://schemas.microsoft.com/office/powerpoint/2010/main" val="106689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water level&#10;&#10;AI-generated content may be incorrect.">
            <a:extLst>
              <a:ext uri="{FF2B5EF4-FFF2-40B4-BE49-F238E27FC236}">
                <a16:creationId xmlns:a16="http://schemas.microsoft.com/office/drawing/2014/main" id="{652D7A5E-81D7-96B2-AA42-89861FD5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921760"/>
          </a:xfrm>
          <a:prstGeom prst="rect">
            <a:avLst/>
          </a:prstGeom>
        </p:spPr>
      </p:pic>
      <p:pic>
        <p:nvPicPr>
          <p:cNvPr id="5" name="Picture 4" descr="A graph of water level&#10;&#10;AI-generated content may be incorrect.">
            <a:extLst>
              <a:ext uri="{FF2B5EF4-FFF2-40B4-BE49-F238E27FC236}">
                <a16:creationId xmlns:a16="http://schemas.microsoft.com/office/drawing/2014/main" id="{4340F549-EC9B-BC4C-71EB-881F02E2E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360"/>
            <a:ext cx="6096000" cy="3088640"/>
          </a:xfrm>
          <a:prstGeom prst="rect">
            <a:avLst/>
          </a:prstGeom>
        </p:spPr>
      </p:pic>
      <p:pic>
        <p:nvPicPr>
          <p:cNvPr id="7" name="Picture 6" descr="A graph of water level&#10;&#10;AI-generated content may be incorrect.">
            <a:extLst>
              <a:ext uri="{FF2B5EF4-FFF2-40B4-BE49-F238E27FC236}">
                <a16:creationId xmlns:a16="http://schemas.microsoft.com/office/drawing/2014/main" id="{DC732132-879E-D4FC-EAC0-2A9CFCAA0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503E1E-21ED-F9C3-4DFA-0CD43B0A554A}"/>
              </a:ext>
            </a:extLst>
          </p:cNvPr>
          <p:cNvSpPr txBox="1"/>
          <p:nvPr/>
        </p:nvSpPr>
        <p:spPr>
          <a:xfrm>
            <a:off x="3048000" y="182880"/>
            <a:ext cx="571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+mj-lt"/>
              </a:rPr>
              <a:t>Spring Branch Area Monitoring Wells</a:t>
            </a:r>
          </a:p>
        </p:txBody>
      </p:sp>
    </p:spTree>
    <p:extLst>
      <p:ext uri="{BB962C8B-B14F-4D97-AF65-F5344CB8AC3E}">
        <p14:creationId xmlns:p14="http://schemas.microsoft.com/office/powerpoint/2010/main" val="126541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53</Words>
  <Application>Microsoft Office PowerPoint</Application>
  <PresentationFormat>Widescreen</PresentationFormat>
  <Paragraphs>14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Trajan Pro</vt:lpstr>
      <vt:lpstr>Office Theme</vt:lpstr>
      <vt:lpstr>Comal Trinity Groundwater Conservation District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Comal Trinity Groundwater Conservation District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Comal Trinity Groundwater Conservation District</dc:creator>
  <cp:lastModifiedBy>Comal Trinity Groundwater Conservation District</cp:lastModifiedBy>
  <cp:revision>1</cp:revision>
  <cp:lastPrinted>2025-05-20T20:50:25Z</cp:lastPrinted>
  <dcterms:created xsi:type="dcterms:W3CDTF">2025-03-14T16:38:56Z</dcterms:created>
  <dcterms:modified xsi:type="dcterms:W3CDTF">2025-09-19T16:37:36Z</dcterms:modified>
</cp:coreProperties>
</file>