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 id="2147483667" r:id="rId5"/>
  </p:sldMasterIdLst>
  <p:notesMasterIdLst>
    <p:notesMasterId r:id="rId31"/>
  </p:notesMasterIdLst>
  <p:handoutMasterIdLst>
    <p:handoutMasterId r:id="rId32"/>
  </p:handoutMasterIdLst>
  <p:sldIdLst>
    <p:sldId id="1961" r:id="rId6"/>
    <p:sldId id="1824" r:id="rId7"/>
    <p:sldId id="257" r:id="rId8"/>
    <p:sldId id="2034" r:id="rId9"/>
    <p:sldId id="2057" r:id="rId10"/>
    <p:sldId id="2035" r:id="rId11"/>
    <p:sldId id="2037" r:id="rId12"/>
    <p:sldId id="1974" r:id="rId13"/>
    <p:sldId id="1675" r:id="rId14"/>
    <p:sldId id="1977" r:id="rId15"/>
    <p:sldId id="1995" r:id="rId16"/>
    <p:sldId id="528" r:id="rId17"/>
    <p:sldId id="531" r:id="rId18"/>
    <p:sldId id="2047" r:id="rId19"/>
    <p:sldId id="2058" r:id="rId20"/>
    <p:sldId id="1975" r:id="rId21"/>
    <p:sldId id="2008" r:id="rId22"/>
    <p:sldId id="1983" r:id="rId23"/>
    <p:sldId id="1998" r:id="rId24"/>
    <p:sldId id="1982" r:id="rId25"/>
    <p:sldId id="1984" r:id="rId26"/>
    <p:sldId id="1997" r:id="rId27"/>
    <p:sldId id="2000" r:id="rId28"/>
    <p:sldId id="2002" r:id="rId29"/>
    <p:sldId id="202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70BEA1-1486-4EDE-82B3-5BE265FE87E2}">
          <p14:sldIdLst>
            <p14:sldId id="1961"/>
            <p14:sldId id="1824"/>
            <p14:sldId id="257"/>
            <p14:sldId id="2034"/>
            <p14:sldId id="2057"/>
            <p14:sldId id="2035"/>
            <p14:sldId id="2037"/>
            <p14:sldId id="1974"/>
            <p14:sldId id="1675"/>
            <p14:sldId id="1977"/>
            <p14:sldId id="1995"/>
            <p14:sldId id="528"/>
            <p14:sldId id="531"/>
            <p14:sldId id="2047"/>
            <p14:sldId id="2058"/>
            <p14:sldId id="1975"/>
            <p14:sldId id="2008"/>
            <p14:sldId id="1983"/>
            <p14:sldId id="1998"/>
            <p14:sldId id="1982"/>
            <p14:sldId id="1984"/>
            <p14:sldId id="1997"/>
            <p14:sldId id="2000"/>
            <p14:sldId id="2002"/>
            <p14:sldId id="202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FFCCA6"/>
    <a:srgbClr val="2F95A5"/>
    <a:srgbClr val="52A04E"/>
    <a:srgbClr val="7ABC77"/>
    <a:srgbClr val="D2EDF2"/>
    <a:srgbClr val="B1E1E9"/>
    <a:srgbClr val="DEF3F6"/>
    <a:srgbClr val="5DC0D1"/>
    <a:srgbClr val="ACC6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E9837C-858B-CE28-5C5D-A69383064E05}" v="18" dt="2025-09-24T13:12:11.2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03" autoAdjust="0"/>
    <p:restoredTop sz="96283" autoAdjust="0"/>
  </p:normalViewPr>
  <p:slideViewPr>
    <p:cSldViewPr snapToGrid="0" snapToObjects="1">
      <p:cViewPr>
        <p:scale>
          <a:sx n="75" d="100"/>
          <a:sy n="75" d="100"/>
        </p:scale>
        <p:origin x="1038" y="85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Ballew" userId="9ca252ee-a071-4c6d-bc71-ef232d43426d" providerId="ADAL" clId="{CED4F951-4148-40D5-BFBF-B9839DF88747}"/>
    <pc:docChg chg="undo custSel delSld modSld sldOrd modSection">
      <pc:chgData name="Natalie Ballew" userId="9ca252ee-a071-4c6d-bc71-ef232d43426d" providerId="ADAL" clId="{CED4F951-4148-40D5-BFBF-B9839DF88747}" dt="2025-09-22T12:46:59.763" v="1142" actId="1035"/>
      <pc:docMkLst>
        <pc:docMk/>
      </pc:docMkLst>
      <pc:sldChg chg="modSp mod">
        <pc:chgData name="Natalie Ballew" userId="9ca252ee-a071-4c6d-bc71-ef232d43426d" providerId="ADAL" clId="{CED4F951-4148-40D5-BFBF-B9839DF88747}" dt="2025-09-22T12:32:11.527" v="867" actId="20577"/>
        <pc:sldMkLst>
          <pc:docMk/>
          <pc:sldMk cId="2354397790" sldId="528"/>
        </pc:sldMkLst>
        <pc:spChg chg="mod">
          <ac:chgData name="Natalie Ballew" userId="9ca252ee-a071-4c6d-bc71-ef232d43426d" providerId="ADAL" clId="{CED4F951-4148-40D5-BFBF-B9839DF88747}" dt="2025-09-22T12:32:11.527" v="867" actId="20577"/>
          <ac:spMkLst>
            <pc:docMk/>
            <pc:sldMk cId="2354397790" sldId="528"/>
            <ac:spMk id="3" creationId="{D59A04A2-E25A-4883-883B-BE5D8F58A41B}"/>
          </ac:spMkLst>
        </pc:spChg>
      </pc:sldChg>
      <pc:sldChg chg="modSp mod">
        <pc:chgData name="Natalie Ballew" userId="9ca252ee-a071-4c6d-bc71-ef232d43426d" providerId="ADAL" clId="{CED4F951-4148-40D5-BFBF-B9839DF88747}" dt="2025-09-22T12:21:00.898" v="535" actId="1076"/>
        <pc:sldMkLst>
          <pc:docMk/>
          <pc:sldMk cId="3247511410" sldId="1974"/>
        </pc:sldMkLst>
        <pc:picChg chg="mod">
          <ac:chgData name="Natalie Ballew" userId="9ca252ee-a071-4c6d-bc71-ef232d43426d" providerId="ADAL" clId="{CED4F951-4148-40D5-BFBF-B9839DF88747}" dt="2025-09-22T12:21:00.898" v="535" actId="1076"/>
          <ac:picMkLst>
            <pc:docMk/>
            <pc:sldMk cId="3247511410" sldId="1974"/>
            <ac:picMk id="2" creationId="{0324B5C0-25EA-50C3-B177-7EC654021611}"/>
          </ac:picMkLst>
        </pc:picChg>
      </pc:sldChg>
      <pc:sldChg chg="addSp delSp modSp mod">
        <pc:chgData name="Natalie Ballew" userId="9ca252ee-a071-4c6d-bc71-ef232d43426d" providerId="ADAL" clId="{CED4F951-4148-40D5-BFBF-B9839DF88747}" dt="2025-09-22T12:46:59.763" v="1142" actId="1035"/>
        <pc:sldMkLst>
          <pc:docMk/>
          <pc:sldMk cId="3366555205" sldId="2000"/>
        </pc:sldMkLst>
        <pc:spChg chg="add mod">
          <ac:chgData name="Natalie Ballew" userId="9ca252ee-a071-4c6d-bc71-ef232d43426d" providerId="ADAL" clId="{CED4F951-4148-40D5-BFBF-B9839DF88747}" dt="2025-09-22T12:43:23.454" v="945" actId="164"/>
          <ac:spMkLst>
            <pc:docMk/>
            <pc:sldMk cId="3366555205" sldId="2000"/>
            <ac:spMk id="5" creationId="{3150E23C-0305-BBE6-54B8-AB5DBDAB6FE2}"/>
          </ac:spMkLst>
        </pc:spChg>
        <pc:spChg chg="mod">
          <ac:chgData name="Natalie Ballew" userId="9ca252ee-a071-4c6d-bc71-ef232d43426d" providerId="ADAL" clId="{CED4F951-4148-40D5-BFBF-B9839DF88747}" dt="2025-09-22T12:46:59.763" v="1142" actId="1035"/>
          <ac:spMkLst>
            <pc:docMk/>
            <pc:sldMk cId="3366555205" sldId="2000"/>
            <ac:spMk id="6" creationId="{5BD6F9D1-CF77-2537-5208-C543326C758B}"/>
          </ac:spMkLst>
        </pc:spChg>
        <pc:spChg chg="mod">
          <ac:chgData name="Natalie Ballew" userId="9ca252ee-a071-4c6d-bc71-ef232d43426d" providerId="ADAL" clId="{CED4F951-4148-40D5-BFBF-B9839DF88747}" dt="2025-09-22T12:46:59.763" v="1142" actId="1035"/>
          <ac:spMkLst>
            <pc:docMk/>
            <pc:sldMk cId="3366555205" sldId="2000"/>
            <ac:spMk id="7" creationId="{BFDE70FA-4303-37F3-2AFA-9E9221822DF1}"/>
          </ac:spMkLst>
        </pc:spChg>
        <pc:spChg chg="add mod">
          <ac:chgData name="Natalie Ballew" userId="9ca252ee-a071-4c6d-bc71-ef232d43426d" providerId="ADAL" clId="{CED4F951-4148-40D5-BFBF-B9839DF88747}" dt="2025-09-22T12:44:31.434" v="968" actId="1036"/>
          <ac:spMkLst>
            <pc:docMk/>
            <pc:sldMk cId="3366555205" sldId="2000"/>
            <ac:spMk id="8" creationId="{B6FE0CBB-CE58-889F-FA78-6232F3E1DEBA}"/>
          </ac:spMkLst>
        </pc:spChg>
        <pc:spChg chg="add mod">
          <ac:chgData name="Natalie Ballew" userId="9ca252ee-a071-4c6d-bc71-ef232d43426d" providerId="ADAL" clId="{CED4F951-4148-40D5-BFBF-B9839DF88747}" dt="2025-09-22T12:44:38.482" v="988" actId="1036"/>
          <ac:spMkLst>
            <pc:docMk/>
            <pc:sldMk cId="3366555205" sldId="2000"/>
            <ac:spMk id="9" creationId="{966DBFC3-380D-5E26-ABFA-119F7D77D343}"/>
          </ac:spMkLst>
        </pc:spChg>
        <pc:spChg chg="add mod">
          <ac:chgData name="Natalie Ballew" userId="9ca252ee-a071-4c6d-bc71-ef232d43426d" providerId="ADAL" clId="{CED4F951-4148-40D5-BFBF-B9839DF88747}" dt="2025-09-22T12:45:11.046" v="1080" actId="1036"/>
          <ac:spMkLst>
            <pc:docMk/>
            <pc:sldMk cId="3366555205" sldId="2000"/>
            <ac:spMk id="10" creationId="{79D97FFD-7991-1691-8CFC-9CFBF524953F}"/>
          </ac:spMkLst>
        </pc:spChg>
        <pc:spChg chg="mod">
          <ac:chgData name="Natalie Ballew" userId="9ca252ee-a071-4c6d-bc71-ef232d43426d" providerId="ADAL" clId="{CED4F951-4148-40D5-BFBF-B9839DF88747}" dt="2025-09-22T12:43:25.164" v="946"/>
          <ac:spMkLst>
            <pc:docMk/>
            <pc:sldMk cId="3366555205" sldId="2000"/>
            <ac:spMk id="13" creationId="{5885F56B-DD1B-D437-A2C5-8D136740BECD}"/>
          </ac:spMkLst>
        </pc:spChg>
        <pc:spChg chg="mod">
          <ac:chgData name="Natalie Ballew" userId="9ca252ee-a071-4c6d-bc71-ef232d43426d" providerId="ADAL" clId="{CED4F951-4148-40D5-BFBF-B9839DF88747}" dt="2025-09-22T12:44:24.321" v="959" actId="1036"/>
          <ac:spMkLst>
            <pc:docMk/>
            <pc:sldMk cId="3366555205" sldId="2000"/>
            <ac:spMk id="14" creationId="{5E4AB0D1-F439-246E-C9DD-502C8F82E156}"/>
          </ac:spMkLst>
        </pc:spChg>
        <pc:spChg chg="mod">
          <ac:chgData name="Natalie Ballew" userId="9ca252ee-a071-4c6d-bc71-ef232d43426d" providerId="ADAL" clId="{CED4F951-4148-40D5-BFBF-B9839DF88747}" dt="2025-09-22T12:44:45.311" v="1008" actId="1036"/>
          <ac:spMkLst>
            <pc:docMk/>
            <pc:sldMk cId="3366555205" sldId="2000"/>
            <ac:spMk id="15" creationId="{F1773E38-C6E5-31DC-7CAE-3D71E88384B5}"/>
          </ac:spMkLst>
        </pc:spChg>
        <pc:spChg chg="mod">
          <ac:chgData name="Natalie Ballew" userId="9ca252ee-a071-4c6d-bc71-ef232d43426d" providerId="ADAL" clId="{CED4F951-4148-40D5-BFBF-B9839DF88747}" dt="2025-09-22T12:46:59.763" v="1142" actId="1035"/>
          <ac:spMkLst>
            <pc:docMk/>
            <pc:sldMk cId="3366555205" sldId="2000"/>
            <ac:spMk id="16" creationId="{44D7772F-8DF2-235F-75D4-5EB3B3E493D0}"/>
          </ac:spMkLst>
        </pc:spChg>
        <pc:spChg chg="mod">
          <ac:chgData name="Natalie Ballew" userId="9ca252ee-a071-4c6d-bc71-ef232d43426d" providerId="ADAL" clId="{CED4F951-4148-40D5-BFBF-B9839DF88747}" dt="2025-09-22T12:44:55.483" v="1041" actId="1036"/>
          <ac:spMkLst>
            <pc:docMk/>
            <pc:sldMk cId="3366555205" sldId="2000"/>
            <ac:spMk id="17" creationId="{DBAF1E51-5EC6-B822-95F2-23635F13F006}"/>
          </ac:spMkLst>
        </pc:spChg>
        <pc:grpChg chg="add mod">
          <ac:chgData name="Natalie Ballew" userId="9ca252ee-a071-4c6d-bc71-ef232d43426d" providerId="ADAL" clId="{CED4F951-4148-40D5-BFBF-B9839DF88747}" dt="2025-09-22T12:46:59.763" v="1142" actId="1035"/>
          <ac:grpSpMkLst>
            <pc:docMk/>
            <pc:sldMk cId="3366555205" sldId="2000"/>
            <ac:grpSpMk id="11" creationId="{CE7058C7-C1F3-6438-D205-C0F74C1924BF}"/>
          </ac:grpSpMkLst>
        </pc:grpChg>
        <pc:grpChg chg="add mod">
          <ac:chgData name="Natalie Ballew" userId="9ca252ee-a071-4c6d-bc71-ef232d43426d" providerId="ADAL" clId="{CED4F951-4148-40D5-BFBF-B9839DF88747}" dt="2025-09-22T12:46:59.763" v="1142" actId="1035"/>
          <ac:grpSpMkLst>
            <pc:docMk/>
            <pc:sldMk cId="3366555205" sldId="2000"/>
            <ac:grpSpMk id="12" creationId="{ADAD6CE2-9DB9-917F-B792-183BBEDED987}"/>
          </ac:grpSpMkLst>
        </pc:grpChg>
      </pc:sldChg>
      <pc:sldChg chg="addSp delSp modSp mod">
        <pc:chgData name="Natalie Ballew" userId="9ca252ee-a071-4c6d-bc71-ef232d43426d" providerId="ADAL" clId="{CED4F951-4148-40D5-BFBF-B9839DF88747}" dt="2025-09-22T12:46:12.885" v="1132" actId="1036"/>
        <pc:sldMkLst>
          <pc:docMk/>
          <pc:sldMk cId="562280321" sldId="2002"/>
        </pc:sldMkLst>
        <pc:spChg chg="mod">
          <ac:chgData name="Natalie Ballew" userId="9ca252ee-a071-4c6d-bc71-ef232d43426d" providerId="ADAL" clId="{CED4F951-4148-40D5-BFBF-B9839DF88747}" dt="2025-09-22T12:45:37.141" v="1084"/>
          <ac:spMkLst>
            <pc:docMk/>
            <pc:sldMk cId="562280321" sldId="2002"/>
            <ac:spMk id="4" creationId="{F60F3F54-AC16-46FD-F79D-57C55B2C84D6}"/>
          </ac:spMkLst>
        </pc:spChg>
        <pc:spChg chg="mod">
          <ac:chgData name="Natalie Ballew" userId="9ca252ee-a071-4c6d-bc71-ef232d43426d" providerId="ADAL" clId="{CED4F951-4148-40D5-BFBF-B9839DF88747}" dt="2025-09-22T12:45:44.919" v="1088" actId="1035"/>
          <ac:spMkLst>
            <pc:docMk/>
            <pc:sldMk cId="562280321" sldId="2002"/>
            <ac:spMk id="5" creationId="{1A45F80A-D2A1-AD17-B1D0-BADDF34AFE0A}"/>
          </ac:spMkLst>
        </pc:spChg>
        <pc:spChg chg="mod">
          <ac:chgData name="Natalie Ballew" userId="9ca252ee-a071-4c6d-bc71-ef232d43426d" providerId="ADAL" clId="{CED4F951-4148-40D5-BFBF-B9839DF88747}" dt="2025-09-22T12:45:51.616" v="1112" actId="1036"/>
          <ac:spMkLst>
            <pc:docMk/>
            <pc:sldMk cId="562280321" sldId="2002"/>
            <ac:spMk id="8" creationId="{5B0D6E05-ED1B-F9D5-7C93-311DA58DB54B}"/>
          </ac:spMkLst>
        </pc:spChg>
        <pc:spChg chg="mod">
          <ac:chgData name="Natalie Ballew" userId="9ca252ee-a071-4c6d-bc71-ef232d43426d" providerId="ADAL" clId="{CED4F951-4148-40D5-BFBF-B9839DF88747}" dt="2025-09-22T12:45:57.024" v="1114"/>
          <ac:spMkLst>
            <pc:docMk/>
            <pc:sldMk cId="562280321" sldId="2002"/>
            <ac:spMk id="11" creationId="{B48E4AA0-6316-FC7B-49C1-4AFE9F085ED9}"/>
          </ac:spMkLst>
        </pc:spChg>
        <pc:spChg chg="mod">
          <ac:chgData name="Natalie Ballew" userId="9ca252ee-a071-4c6d-bc71-ef232d43426d" providerId="ADAL" clId="{CED4F951-4148-40D5-BFBF-B9839DF88747}" dt="2025-09-22T12:46:12.885" v="1132" actId="1036"/>
          <ac:spMkLst>
            <pc:docMk/>
            <pc:sldMk cId="562280321" sldId="2002"/>
            <ac:spMk id="12" creationId="{562E89FF-6ADE-837C-A892-247E1369F3BF}"/>
          </ac:spMkLst>
        </pc:spChg>
        <pc:grpChg chg="add mod">
          <ac:chgData name="Natalie Ballew" userId="9ca252ee-a071-4c6d-bc71-ef232d43426d" providerId="ADAL" clId="{CED4F951-4148-40D5-BFBF-B9839DF88747}" dt="2025-09-22T12:45:42.721" v="1085" actId="1076"/>
          <ac:grpSpMkLst>
            <pc:docMk/>
            <pc:sldMk cId="562280321" sldId="2002"/>
            <ac:grpSpMk id="3" creationId="{EE94B90D-8014-A3BE-70A5-850E3CB27030}"/>
          </ac:grpSpMkLst>
        </pc:grpChg>
        <pc:grpChg chg="add mod">
          <ac:chgData name="Natalie Ballew" userId="9ca252ee-a071-4c6d-bc71-ef232d43426d" providerId="ADAL" clId="{CED4F951-4148-40D5-BFBF-B9839DF88747}" dt="2025-09-22T12:46:04.144" v="1115" actId="1076"/>
          <ac:grpSpMkLst>
            <pc:docMk/>
            <pc:sldMk cId="562280321" sldId="2002"/>
            <ac:grpSpMk id="10" creationId="{2D8C3346-A202-9663-D337-FC731D2749A6}"/>
          </ac:grpSpMkLst>
        </pc:grpChg>
      </pc:sldChg>
      <pc:sldChg chg="ord">
        <pc:chgData name="Natalie Ballew" userId="9ca252ee-a071-4c6d-bc71-ef232d43426d" providerId="ADAL" clId="{CED4F951-4148-40D5-BFBF-B9839DF88747}" dt="2025-09-22T12:39:19.229" v="884"/>
        <pc:sldMkLst>
          <pc:docMk/>
          <pc:sldMk cId="3339739024" sldId="2047"/>
        </pc:sldMkLst>
      </pc:sldChg>
      <pc:sldChg chg="addSp delSp modSp mod ord">
        <pc:chgData name="Natalie Ballew" userId="9ca252ee-a071-4c6d-bc71-ef232d43426d" providerId="ADAL" clId="{CED4F951-4148-40D5-BFBF-B9839DF88747}" dt="2025-09-22T12:32:53.336" v="869"/>
        <pc:sldMkLst>
          <pc:docMk/>
          <pc:sldMk cId="1280629910" sldId="2058"/>
        </pc:sldMkLst>
        <pc:spChg chg="mod">
          <ac:chgData name="Natalie Ballew" userId="9ca252ee-a071-4c6d-bc71-ef232d43426d" providerId="ADAL" clId="{CED4F951-4148-40D5-BFBF-B9839DF88747}" dt="2025-09-22T12:12:32.063" v="467" actId="1582"/>
          <ac:spMkLst>
            <pc:docMk/>
            <pc:sldMk cId="1280629910" sldId="2058"/>
            <ac:spMk id="18" creationId="{18D5B75F-0D13-85C4-B84A-4A07269E726A}"/>
          </ac:spMkLst>
        </pc:spChg>
        <pc:spChg chg="mod">
          <ac:chgData name="Natalie Ballew" userId="9ca252ee-a071-4c6d-bc71-ef232d43426d" providerId="ADAL" clId="{CED4F951-4148-40D5-BFBF-B9839DF88747}" dt="2025-09-22T12:12:53.345" v="468" actId="207"/>
          <ac:spMkLst>
            <pc:docMk/>
            <pc:sldMk cId="1280629910" sldId="2058"/>
            <ac:spMk id="44" creationId="{7EC0722B-EE29-E5DD-97A0-A74506122F5B}"/>
          </ac:spMkLst>
        </pc:spChg>
        <pc:spChg chg="mod">
          <ac:chgData name="Natalie Ballew" userId="9ca252ee-a071-4c6d-bc71-ef232d43426d" providerId="ADAL" clId="{CED4F951-4148-40D5-BFBF-B9839DF88747}" dt="2025-09-22T11:58:07.323" v="39" actId="20577"/>
          <ac:spMkLst>
            <pc:docMk/>
            <pc:sldMk cId="1280629910" sldId="2058"/>
            <ac:spMk id="45" creationId="{5E1C6EB8-7B9E-F9CA-0D3A-F07A3E19AFBB}"/>
          </ac:spMkLst>
        </pc:spChg>
        <pc:spChg chg="mod">
          <ac:chgData name="Natalie Ballew" userId="9ca252ee-a071-4c6d-bc71-ef232d43426d" providerId="ADAL" clId="{CED4F951-4148-40D5-BFBF-B9839DF88747}" dt="2025-09-22T12:12:24.071" v="466" actId="207"/>
          <ac:spMkLst>
            <pc:docMk/>
            <pc:sldMk cId="1280629910" sldId="2058"/>
            <ac:spMk id="57" creationId="{D6CBA67A-442C-F3AF-F368-88097EF72BE8}"/>
          </ac:spMkLst>
        </pc:spChg>
        <pc:spChg chg="mod">
          <ac:chgData name="Natalie Ballew" userId="9ca252ee-a071-4c6d-bc71-ef232d43426d" providerId="ADAL" clId="{CED4F951-4148-40D5-BFBF-B9839DF88747}" dt="2025-09-22T12:15:29.270" v="488" actId="1076"/>
          <ac:spMkLst>
            <pc:docMk/>
            <pc:sldMk cId="1280629910" sldId="2058"/>
            <ac:spMk id="59" creationId="{48B7A0F8-0AD7-4540-6054-F8594ED45282}"/>
          </ac:spMkLst>
        </pc:spChg>
        <pc:spChg chg="mod">
          <ac:chgData name="Natalie Ballew" userId="9ca252ee-a071-4c6d-bc71-ef232d43426d" providerId="ADAL" clId="{CED4F951-4148-40D5-BFBF-B9839DF88747}" dt="2025-09-22T12:15:31.709" v="489" actId="1038"/>
          <ac:spMkLst>
            <pc:docMk/>
            <pc:sldMk cId="1280629910" sldId="2058"/>
            <ac:spMk id="60" creationId="{35809B3C-1325-A383-0450-38A4A5D4DA71}"/>
          </ac:spMkLst>
        </pc:spChg>
        <pc:spChg chg="mod">
          <ac:chgData name="Natalie Ballew" userId="9ca252ee-a071-4c6d-bc71-ef232d43426d" providerId="ADAL" clId="{CED4F951-4148-40D5-BFBF-B9839DF88747}" dt="2025-09-22T12:10:45.847" v="456" actId="1076"/>
          <ac:spMkLst>
            <pc:docMk/>
            <pc:sldMk cId="1280629910" sldId="2058"/>
            <ac:spMk id="61" creationId="{FFE54EC6-6B35-21FC-E6C0-D92CFF03EA77}"/>
          </ac:spMkLst>
        </pc:spChg>
        <pc:spChg chg="mod ord">
          <ac:chgData name="Natalie Ballew" userId="9ca252ee-a071-4c6d-bc71-ef232d43426d" providerId="ADAL" clId="{CED4F951-4148-40D5-BFBF-B9839DF88747}" dt="2025-09-22T12:15:45.799" v="490" actId="14100"/>
          <ac:spMkLst>
            <pc:docMk/>
            <pc:sldMk cId="1280629910" sldId="2058"/>
            <ac:spMk id="64" creationId="{C5E55201-267A-9FA1-9976-4D01A9AFCC8C}"/>
          </ac:spMkLst>
        </pc:spChg>
        <pc:spChg chg="mod">
          <ac:chgData name="Natalie Ballew" userId="9ca252ee-a071-4c6d-bc71-ef232d43426d" providerId="ADAL" clId="{CED4F951-4148-40D5-BFBF-B9839DF88747}" dt="2025-09-22T12:00:52.391" v="116"/>
          <ac:spMkLst>
            <pc:docMk/>
            <pc:sldMk cId="1280629910" sldId="2058"/>
            <ac:spMk id="77" creationId="{A6AFF4D3-74AC-5B62-0C90-C3E4906538A4}"/>
          </ac:spMkLst>
        </pc:spChg>
        <pc:spChg chg="mod">
          <ac:chgData name="Natalie Ballew" userId="9ca252ee-a071-4c6d-bc71-ef232d43426d" providerId="ADAL" clId="{CED4F951-4148-40D5-BFBF-B9839DF88747}" dt="2025-09-22T12:01:22.297" v="148" actId="20577"/>
          <ac:spMkLst>
            <pc:docMk/>
            <pc:sldMk cId="1280629910" sldId="2058"/>
            <ac:spMk id="78" creationId="{20744170-2A08-C527-74F7-FA1D5146CBD5}"/>
          </ac:spMkLst>
        </pc:spChg>
        <pc:spChg chg="mod">
          <ac:chgData name="Natalie Ballew" userId="9ca252ee-a071-4c6d-bc71-ef232d43426d" providerId="ADAL" clId="{CED4F951-4148-40D5-BFBF-B9839DF88747}" dt="2025-09-22T12:14:23.379" v="479" actId="207"/>
          <ac:spMkLst>
            <pc:docMk/>
            <pc:sldMk cId="1280629910" sldId="2058"/>
            <ac:spMk id="80" creationId="{78189565-1437-0102-94ED-C2742227E559}"/>
          </ac:spMkLst>
        </pc:spChg>
        <pc:spChg chg="mod">
          <ac:chgData name="Natalie Ballew" userId="9ca252ee-a071-4c6d-bc71-ef232d43426d" providerId="ADAL" clId="{CED4F951-4148-40D5-BFBF-B9839DF88747}" dt="2025-09-22T12:01:41.797" v="171" actId="1076"/>
          <ac:spMkLst>
            <pc:docMk/>
            <pc:sldMk cId="1280629910" sldId="2058"/>
            <ac:spMk id="81" creationId="{1FB73BF5-EA71-F284-710B-7E01DDF1F36D}"/>
          </ac:spMkLst>
        </pc:spChg>
        <pc:spChg chg="add mod">
          <ac:chgData name="Natalie Ballew" userId="9ca252ee-a071-4c6d-bc71-ef232d43426d" providerId="ADAL" clId="{CED4F951-4148-40D5-BFBF-B9839DF88747}" dt="2025-09-22T12:15:08.404" v="482" actId="196"/>
          <ac:spMkLst>
            <pc:docMk/>
            <pc:sldMk cId="1280629910" sldId="2058"/>
            <ac:spMk id="83" creationId="{AA665B13-2922-45C8-EBBD-7D9A060797FD}"/>
          </ac:spMkLst>
        </pc:spChg>
        <pc:spChg chg="add mod">
          <ac:chgData name="Natalie Ballew" userId="9ca252ee-a071-4c6d-bc71-ef232d43426d" providerId="ADAL" clId="{CED4F951-4148-40D5-BFBF-B9839DF88747}" dt="2025-09-22T12:15:08.404" v="482" actId="196"/>
          <ac:spMkLst>
            <pc:docMk/>
            <pc:sldMk cId="1280629910" sldId="2058"/>
            <ac:spMk id="84" creationId="{F01E375B-67EB-9847-1CFB-CB8E66DBFC7A}"/>
          </ac:spMkLst>
        </pc:spChg>
        <pc:spChg chg="mod">
          <ac:chgData name="Natalie Ballew" userId="9ca252ee-a071-4c6d-bc71-ef232d43426d" providerId="ADAL" clId="{CED4F951-4148-40D5-BFBF-B9839DF88747}" dt="2025-09-22T12:06:36.391" v="271"/>
          <ac:spMkLst>
            <pc:docMk/>
            <pc:sldMk cId="1280629910" sldId="2058"/>
            <ac:spMk id="89" creationId="{F6694FAB-DB14-744D-EC30-DE9526EE8AB7}"/>
          </ac:spMkLst>
        </pc:spChg>
        <pc:spChg chg="mod">
          <ac:chgData name="Natalie Ballew" userId="9ca252ee-a071-4c6d-bc71-ef232d43426d" providerId="ADAL" clId="{CED4F951-4148-40D5-BFBF-B9839DF88747}" dt="2025-09-22T12:07:11.738" v="302" actId="20577"/>
          <ac:spMkLst>
            <pc:docMk/>
            <pc:sldMk cId="1280629910" sldId="2058"/>
            <ac:spMk id="90" creationId="{537DDB6A-1311-5081-ACD4-583C89E8E6B5}"/>
          </ac:spMkLst>
        </pc:spChg>
        <pc:spChg chg="mod">
          <ac:chgData name="Natalie Ballew" userId="9ca252ee-a071-4c6d-bc71-ef232d43426d" providerId="ADAL" clId="{CED4F951-4148-40D5-BFBF-B9839DF88747}" dt="2025-09-22T12:14:26.672" v="480" actId="207"/>
          <ac:spMkLst>
            <pc:docMk/>
            <pc:sldMk cId="1280629910" sldId="2058"/>
            <ac:spMk id="92" creationId="{DBB26516-4FAC-B1CA-F862-31361D1133FE}"/>
          </ac:spMkLst>
        </pc:spChg>
        <pc:spChg chg="mod">
          <ac:chgData name="Natalie Ballew" userId="9ca252ee-a071-4c6d-bc71-ef232d43426d" providerId="ADAL" clId="{CED4F951-4148-40D5-BFBF-B9839DF88747}" dt="2025-09-22T12:14:26.672" v="480" actId="207"/>
          <ac:spMkLst>
            <pc:docMk/>
            <pc:sldMk cId="1280629910" sldId="2058"/>
            <ac:spMk id="93" creationId="{021EEAFF-FDCE-31B6-8BAC-090683795E91}"/>
          </ac:spMkLst>
        </pc:spChg>
        <pc:spChg chg="add mod">
          <ac:chgData name="Natalie Ballew" userId="9ca252ee-a071-4c6d-bc71-ef232d43426d" providerId="ADAL" clId="{CED4F951-4148-40D5-BFBF-B9839DF88747}" dt="2025-09-22T12:20:10.989" v="532" actId="164"/>
          <ac:spMkLst>
            <pc:docMk/>
            <pc:sldMk cId="1280629910" sldId="2058"/>
            <ac:spMk id="94" creationId="{68FCB863-C3ED-9DCC-BAC8-B944807B81D4}"/>
          </ac:spMkLst>
        </pc:spChg>
        <pc:spChg chg="add mod">
          <ac:chgData name="Natalie Ballew" userId="9ca252ee-a071-4c6d-bc71-ef232d43426d" providerId="ADAL" clId="{CED4F951-4148-40D5-BFBF-B9839DF88747}" dt="2025-09-22T12:20:10.989" v="532" actId="164"/>
          <ac:spMkLst>
            <pc:docMk/>
            <pc:sldMk cId="1280629910" sldId="2058"/>
            <ac:spMk id="95" creationId="{F6B95885-DCDD-8F64-EF7A-A6F155CCDF4F}"/>
          </ac:spMkLst>
        </pc:spChg>
        <pc:spChg chg="add mod">
          <ac:chgData name="Natalie Ballew" userId="9ca252ee-a071-4c6d-bc71-ef232d43426d" providerId="ADAL" clId="{CED4F951-4148-40D5-BFBF-B9839DF88747}" dt="2025-09-22T12:20:10.989" v="532" actId="164"/>
          <ac:spMkLst>
            <pc:docMk/>
            <pc:sldMk cId="1280629910" sldId="2058"/>
            <ac:spMk id="101" creationId="{77D1796A-334D-AC5C-0FFD-0AF05469FFB8}"/>
          </ac:spMkLst>
        </pc:spChg>
        <pc:spChg chg="add mod">
          <ac:chgData name="Natalie Ballew" userId="9ca252ee-a071-4c6d-bc71-ef232d43426d" providerId="ADAL" clId="{CED4F951-4148-40D5-BFBF-B9839DF88747}" dt="2025-09-22T12:20:10.989" v="532" actId="164"/>
          <ac:spMkLst>
            <pc:docMk/>
            <pc:sldMk cId="1280629910" sldId="2058"/>
            <ac:spMk id="102" creationId="{9AB59412-85C2-A930-1153-1413281DF771}"/>
          </ac:spMkLst>
        </pc:spChg>
        <pc:spChg chg="add mod">
          <ac:chgData name="Natalie Ballew" userId="9ca252ee-a071-4c6d-bc71-ef232d43426d" providerId="ADAL" clId="{CED4F951-4148-40D5-BFBF-B9839DF88747}" dt="2025-09-22T12:29:43.034" v="853" actId="1076"/>
          <ac:spMkLst>
            <pc:docMk/>
            <pc:sldMk cId="1280629910" sldId="2058"/>
            <ac:spMk id="104" creationId="{4B62FA4C-3D34-8B35-E623-DE7CC0FF1F74}"/>
          </ac:spMkLst>
        </pc:spChg>
        <pc:grpChg chg="mod">
          <ac:chgData name="Natalie Ballew" userId="9ca252ee-a071-4c6d-bc71-ef232d43426d" providerId="ADAL" clId="{CED4F951-4148-40D5-BFBF-B9839DF88747}" dt="2025-09-22T12:20:10.989" v="532" actId="164"/>
          <ac:grpSpMkLst>
            <pc:docMk/>
            <pc:sldMk cId="1280629910" sldId="2058"/>
            <ac:grpSpMk id="30" creationId="{FE36B8CC-5BCD-6D11-D352-0BFF57606420}"/>
          </ac:grpSpMkLst>
        </pc:grpChg>
        <pc:grpChg chg="add mod">
          <ac:chgData name="Natalie Ballew" userId="9ca252ee-a071-4c6d-bc71-ef232d43426d" providerId="ADAL" clId="{CED4F951-4148-40D5-BFBF-B9839DF88747}" dt="2025-09-22T12:03:57.432" v="236" actId="1035"/>
          <ac:grpSpMkLst>
            <pc:docMk/>
            <pc:sldMk cId="1280629910" sldId="2058"/>
            <ac:grpSpMk id="43" creationId="{FB15611E-B8C6-4339-46F8-2F1F59B63F3C}"/>
          </ac:grpSpMkLst>
        </pc:grpChg>
        <pc:grpChg chg="mod ord">
          <ac:chgData name="Natalie Ballew" userId="9ca252ee-a071-4c6d-bc71-ef232d43426d" providerId="ADAL" clId="{CED4F951-4148-40D5-BFBF-B9839DF88747}" dt="2025-09-22T12:13:21.987" v="473" actId="164"/>
          <ac:grpSpMkLst>
            <pc:docMk/>
            <pc:sldMk cId="1280629910" sldId="2058"/>
            <ac:grpSpMk id="49" creationId="{96912247-6971-8BB5-AFF6-B0BBB072B6E6}"/>
          </ac:grpSpMkLst>
        </pc:grpChg>
        <pc:grpChg chg="mod">
          <ac:chgData name="Natalie Ballew" userId="9ca252ee-a071-4c6d-bc71-ef232d43426d" providerId="ADAL" clId="{CED4F951-4148-40D5-BFBF-B9839DF88747}" dt="2025-09-22T12:20:10.989" v="532" actId="164"/>
          <ac:grpSpMkLst>
            <pc:docMk/>
            <pc:sldMk cId="1280629910" sldId="2058"/>
            <ac:grpSpMk id="53" creationId="{8FD87403-8477-ECC2-C284-0E36518EBE16}"/>
          </ac:grpSpMkLst>
        </pc:grpChg>
        <pc:grpChg chg="mod ord">
          <ac:chgData name="Natalie Ballew" userId="9ca252ee-a071-4c6d-bc71-ef232d43426d" providerId="ADAL" clId="{CED4F951-4148-40D5-BFBF-B9839DF88747}" dt="2025-09-22T12:20:10.989" v="532" actId="164"/>
          <ac:grpSpMkLst>
            <pc:docMk/>
            <pc:sldMk cId="1280629910" sldId="2058"/>
            <ac:grpSpMk id="55" creationId="{7A62BE9D-F16D-65FA-AAC7-48CA11470BC7}"/>
          </ac:grpSpMkLst>
        </pc:grpChg>
        <pc:grpChg chg="add mod ord">
          <ac:chgData name="Natalie Ballew" userId="9ca252ee-a071-4c6d-bc71-ef232d43426d" providerId="ADAL" clId="{CED4F951-4148-40D5-BFBF-B9839DF88747}" dt="2025-09-22T12:09:32.545" v="391" actId="1037"/>
          <ac:grpSpMkLst>
            <pc:docMk/>
            <pc:sldMk cId="1280629910" sldId="2058"/>
            <ac:grpSpMk id="76" creationId="{C0C11C1D-CABB-3B9B-1CA9-CF96405D08AF}"/>
          </ac:grpSpMkLst>
        </pc:grpChg>
        <pc:grpChg chg="add mod ord">
          <ac:chgData name="Natalie Ballew" userId="9ca252ee-a071-4c6d-bc71-ef232d43426d" providerId="ADAL" clId="{CED4F951-4148-40D5-BFBF-B9839DF88747}" dt="2025-09-22T12:09:49.024" v="433" actId="1038"/>
          <ac:grpSpMkLst>
            <pc:docMk/>
            <pc:sldMk cId="1280629910" sldId="2058"/>
            <ac:grpSpMk id="79" creationId="{B59CC142-409D-014F-C7B7-725C7087EE8A}"/>
          </ac:grpSpMkLst>
        </pc:grpChg>
        <pc:grpChg chg="add mod">
          <ac:chgData name="Natalie Ballew" userId="9ca252ee-a071-4c6d-bc71-ef232d43426d" providerId="ADAL" clId="{CED4F951-4148-40D5-BFBF-B9839DF88747}" dt="2025-09-22T12:20:10.989" v="532" actId="164"/>
          <ac:grpSpMkLst>
            <pc:docMk/>
            <pc:sldMk cId="1280629910" sldId="2058"/>
            <ac:grpSpMk id="88" creationId="{9B8D68A6-40FA-BF73-3D60-64ACEB7AFF68}"/>
          </ac:grpSpMkLst>
        </pc:grpChg>
        <pc:grpChg chg="add mod">
          <ac:chgData name="Natalie Ballew" userId="9ca252ee-a071-4c6d-bc71-ef232d43426d" providerId="ADAL" clId="{CED4F951-4148-40D5-BFBF-B9839DF88747}" dt="2025-09-22T12:20:10.989" v="532" actId="164"/>
          <ac:grpSpMkLst>
            <pc:docMk/>
            <pc:sldMk cId="1280629910" sldId="2058"/>
            <ac:grpSpMk id="91" creationId="{4857C83B-72DA-3BE6-2E7E-9E3CD58AC6E4}"/>
          </ac:grpSpMkLst>
        </pc:grpChg>
        <pc:grpChg chg="add mod">
          <ac:chgData name="Natalie Ballew" userId="9ca252ee-a071-4c6d-bc71-ef232d43426d" providerId="ADAL" clId="{CED4F951-4148-40D5-BFBF-B9839DF88747}" dt="2025-09-22T12:13:21.987" v="473" actId="164"/>
          <ac:grpSpMkLst>
            <pc:docMk/>
            <pc:sldMk cId="1280629910" sldId="2058"/>
            <ac:grpSpMk id="100" creationId="{E631785E-16E1-1E0B-6A31-27AF87DF98F7}"/>
          </ac:grpSpMkLst>
        </pc:grpChg>
        <pc:grpChg chg="add mod">
          <ac:chgData name="Natalie Ballew" userId="9ca252ee-a071-4c6d-bc71-ef232d43426d" providerId="ADAL" clId="{CED4F951-4148-40D5-BFBF-B9839DF88747}" dt="2025-09-22T12:20:10.989" v="532" actId="164"/>
          <ac:grpSpMkLst>
            <pc:docMk/>
            <pc:sldMk cId="1280629910" sldId="2058"/>
            <ac:grpSpMk id="103" creationId="{E9C7AEF0-1CC3-8091-1CA0-35CC28D8A020}"/>
          </ac:grpSpMkLst>
        </pc:grpChg>
        <pc:cxnChg chg="mod">
          <ac:chgData name="Natalie Ballew" userId="9ca252ee-a071-4c6d-bc71-ef232d43426d" providerId="ADAL" clId="{CED4F951-4148-40D5-BFBF-B9839DF88747}" dt="2025-09-22T12:03:30.289" v="188" actId="1035"/>
          <ac:cxnSpMkLst>
            <pc:docMk/>
            <pc:sldMk cId="1280629910" sldId="2058"/>
            <ac:cxnSpMk id="52" creationId="{1CDD9497-FB1F-0E40-302D-08F58C175FD5}"/>
          </ac:cxnSpMkLst>
        </pc:cxnChg>
        <pc:cxnChg chg="mod">
          <ac:chgData name="Natalie Ballew" userId="9ca252ee-a071-4c6d-bc71-ef232d43426d" providerId="ADAL" clId="{CED4F951-4148-40D5-BFBF-B9839DF88747}" dt="2025-09-22T12:03:37.220" v="199" actId="1035"/>
          <ac:cxnSpMkLst>
            <pc:docMk/>
            <pc:sldMk cId="1280629910" sldId="2058"/>
            <ac:cxnSpMk id="54" creationId="{E266009C-B37F-A924-7807-66C04F541624}"/>
          </ac:cxnSpMkLst>
        </pc:cxnChg>
        <pc:cxnChg chg="add mod">
          <ac:chgData name="Natalie Ballew" userId="9ca252ee-a071-4c6d-bc71-ef232d43426d" providerId="ADAL" clId="{CED4F951-4148-40D5-BFBF-B9839DF88747}" dt="2025-09-22T12:03:57.432" v="236" actId="1035"/>
          <ac:cxnSpMkLst>
            <pc:docMk/>
            <pc:sldMk cId="1280629910" sldId="2058"/>
            <ac:cxnSpMk id="67" creationId="{60DA9761-863E-BE42-55B7-D4093ECB96E4}"/>
          </ac:cxnSpMkLst>
        </pc:cxnChg>
        <pc:cxnChg chg="add mod">
          <ac:chgData name="Natalie Ballew" userId="9ca252ee-a071-4c6d-bc71-ef232d43426d" providerId="ADAL" clId="{CED4F951-4148-40D5-BFBF-B9839DF88747}" dt="2025-09-22T12:09:54.706" v="434" actId="14100"/>
          <ac:cxnSpMkLst>
            <pc:docMk/>
            <pc:sldMk cId="1280629910" sldId="2058"/>
            <ac:cxnSpMk id="70" creationId="{C523EA67-DC59-9BE4-A127-FBD08E991EBF}"/>
          </ac:cxnSpMkLst>
        </pc:cxnChg>
        <pc:cxnChg chg="add mod">
          <ac:chgData name="Natalie Ballew" userId="9ca252ee-a071-4c6d-bc71-ef232d43426d" providerId="ADAL" clId="{CED4F951-4148-40D5-BFBF-B9839DF88747}" dt="2025-09-22T12:09:58.979" v="435" actId="14100"/>
          <ac:cxnSpMkLst>
            <pc:docMk/>
            <pc:sldMk cId="1280629910" sldId="2058"/>
            <ac:cxnSpMk id="73" creationId="{18BF85D6-354E-FBD3-116B-70930DA13C56}"/>
          </ac:cxnSpMkLst>
        </pc:cxnChg>
        <pc:cxnChg chg="add mod ord">
          <ac:chgData name="Natalie Ballew" userId="9ca252ee-a071-4c6d-bc71-ef232d43426d" providerId="ADAL" clId="{CED4F951-4148-40D5-BFBF-B9839DF88747}" dt="2025-09-22T12:09:32.545" v="391" actId="1037"/>
          <ac:cxnSpMkLst>
            <pc:docMk/>
            <pc:sldMk cId="1280629910" sldId="2058"/>
            <ac:cxnSpMk id="85" creationId="{D0561D71-FE82-96C8-155D-055A3893FC49}"/>
          </ac:cxnSpMkLst>
        </pc:cxnChg>
        <pc:cxnChg chg="add mod">
          <ac:chgData name="Natalie Ballew" userId="9ca252ee-a071-4c6d-bc71-ef232d43426d" providerId="ADAL" clId="{CED4F951-4148-40D5-BFBF-B9839DF88747}" dt="2025-09-22T12:09:49.024" v="433" actId="1038"/>
          <ac:cxnSpMkLst>
            <pc:docMk/>
            <pc:sldMk cId="1280629910" sldId="2058"/>
            <ac:cxnSpMk id="97" creationId="{C3EE3C3D-5B94-E677-47F6-152E146D4BA2}"/>
          </ac:cxnSpMkLst>
        </pc:cxnChg>
      </pc:sldChg>
      <pc:sldMasterChg chg="delSldLayout">
        <pc:chgData name="Natalie Ballew" userId="9ca252ee-a071-4c6d-bc71-ef232d43426d" providerId="ADAL" clId="{CED4F951-4148-40D5-BFBF-B9839DF88747}" dt="2025-09-22T12:33:19.154" v="876" actId="47"/>
        <pc:sldMasterMkLst>
          <pc:docMk/>
          <pc:sldMasterMk cId="3087669769" sldId="2147483659"/>
        </pc:sldMasterMkLst>
      </pc:sldMasterChg>
    </pc:docChg>
  </pc:docChgLst>
  <pc:docChgLst>
    <pc:chgData name="Natalie Ballew" userId="S::natalie.ballew@twdb.texas.gov::9ca252ee-a071-4c6d-bc71-ef232d43426d" providerId="AD" clId="Web-{51E9837C-858B-CE28-5C5D-A69383064E05}"/>
    <pc:docChg chg="modSld">
      <pc:chgData name="Natalie Ballew" userId="S::natalie.ballew@twdb.texas.gov::9ca252ee-a071-4c6d-bc71-ef232d43426d" providerId="AD" clId="Web-{51E9837C-858B-CE28-5C5D-A69383064E05}" dt="2025-09-24T13:12:11.239" v="17" actId="1076"/>
      <pc:docMkLst>
        <pc:docMk/>
      </pc:docMkLst>
      <pc:sldChg chg="addSp delSp modSp">
        <pc:chgData name="Natalie Ballew" userId="S::natalie.ballew@twdb.texas.gov::9ca252ee-a071-4c6d-bc71-ef232d43426d" providerId="AD" clId="Web-{51E9837C-858B-CE28-5C5D-A69383064E05}" dt="2025-09-24T13:12:11.239" v="17" actId="1076"/>
        <pc:sldMkLst>
          <pc:docMk/>
          <pc:sldMk cId="481408808" sldId="1997"/>
        </pc:sldMkLst>
        <pc:spChg chg="mod">
          <ac:chgData name="Natalie Ballew" userId="S::natalie.ballew@twdb.texas.gov::9ca252ee-a071-4c6d-bc71-ef232d43426d" providerId="AD" clId="Web-{51E9837C-858B-CE28-5C5D-A69383064E05}" dt="2025-09-24T13:10:55.394" v="3" actId="1076"/>
          <ac:spMkLst>
            <pc:docMk/>
            <pc:sldMk cId="481408808" sldId="1997"/>
            <ac:spMk id="5" creationId="{C9011117-BC07-86FD-6DD0-1BA5803644D9}"/>
          </ac:spMkLst>
        </pc:spChg>
        <pc:spChg chg="mod">
          <ac:chgData name="Natalie Ballew" userId="S::natalie.ballew@twdb.texas.gov::9ca252ee-a071-4c6d-bc71-ef232d43426d" providerId="AD" clId="Web-{51E9837C-858B-CE28-5C5D-A69383064E05}" dt="2025-09-24T13:11:02.207" v="4" actId="1076"/>
          <ac:spMkLst>
            <pc:docMk/>
            <pc:sldMk cId="481408808" sldId="1997"/>
            <ac:spMk id="8" creationId="{B4331B77-1531-EFF7-5D02-EFD89CC1C16E}"/>
          </ac:spMkLst>
        </pc:spChg>
        <pc:spChg chg="mod">
          <ac:chgData name="Natalie Ballew" userId="S::natalie.ballew@twdb.texas.gov::9ca252ee-a071-4c6d-bc71-ef232d43426d" providerId="AD" clId="Web-{51E9837C-858B-CE28-5C5D-A69383064E05}" dt="2025-09-24T13:11:14.472" v="5" actId="1076"/>
          <ac:spMkLst>
            <pc:docMk/>
            <pc:sldMk cId="481408808" sldId="1997"/>
            <ac:spMk id="9" creationId="{69661ACB-9FD8-7367-D91E-C3C36E479DB1}"/>
          </ac:spMkLst>
        </pc:spChg>
        <pc:spChg chg="mod">
          <ac:chgData name="Natalie Ballew" userId="S::natalie.ballew@twdb.texas.gov::9ca252ee-a071-4c6d-bc71-ef232d43426d" providerId="AD" clId="Web-{51E9837C-858B-CE28-5C5D-A69383064E05}" dt="2025-09-24T13:11:40.645" v="10" actId="1076"/>
          <ac:spMkLst>
            <pc:docMk/>
            <pc:sldMk cId="481408808" sldId="1997"/>
            <ac:spMk id="13" creationId="{2E4B8774-9D6E-A9AE-8252-3D6F7410578A}"/>
          </ac:spMkLst>
        </pc:spChg>
        <pc:spChg chg="del">
          <ac:chgData name="Natalie Ballew" userId="S::natalie.ballew@twdb.texas.gov::9ca252ee-a071-4c6d-bc71-ef232d43426d" providerId="AD" clId="Web-{51E9837C-858B-CE28-5C5D-A69383064E05}" dt="2025-09-24T13:11:45.223" v="11"/>
          <ac:spMkLst>
            <pc:docMk/>
            <pc:sldMk cId="481408808" sldId="1997"/>
            <ac:spMk id="14" creationId="{680EBFD3-3041-A80A-1E84-CE19345271B3}"/>
          </ac:spMkLst>
        </pc:spChg>
        <pc:spChg chg="mod">
          <ac:chgData name="Natalie Ballew" userId="S::natalie.ballew@twdb.texas.gov::9ca252ee-a071-4c6d-bc71-ef232d43426d" providerId="AD" clId="Web-{51E9837C-858B-CE28-5C5D-A69383064E05}" dt="2025-09-24T13:12:04.661" v="16" actId="1076"/>
          <ac:spMkLst>
            <pc:docMk/>
            <pc:sldMk cId="481408808" sldId="1997"/>
            <ac:spMk id="15" creationId="{500FBCA4-FBE9-859F-D213-580F65881666}"/>
          </ac:spMkLst>
        </pc:spChg>
        <pc:grpChg chg="add mod">
          <ac:chgData name="Natalie Ballew" userId="S::natalie.ballew@twdb.texas.gov::9ca252ee-a071-4c6d-bc71-ef232d43426d" providerId="AD" clId="Web-{51E9837C-858B-CE28-5C5D-A69383064E05}" dt="2025-09-24T13:10:50.441" v="2" actId="1076"/>
          <ac:grpSpMkLst>
            <pc:docMk/>
            <pc:sldMk cId="481408808" sldId="1997"/>
            <ac:grpSpMk id="10" creationId="{68928DE7-A26C-BC04-9E70-70350D84606B}"/>
          </ac:grpSpMkLst>
        </pc:grpChg>
        <pc:grpChg chg="add mod">
          <ac:chgData name="Natalie Ballew" userId="S::natalie.ballew@twdb.texas.gov::9ca252ee-a071-4c6d-bc71-ef232d43426d" providerId="AD" clId="Web-{51E9837C-858B-CE28-5C5D-A69383064E05}" dt="2025-09-24T13:12:11.239" v="17" actId="1076"/>
          <ac:grpSpMkLst>
            <pc:docMk/>
            <pc:sldMk cId="481408808" sldId="1997"/>
            <ac:grpSpMk id="11" creationId="{D9ADEF95-AACF-8D98-6C5C-52E4C4E6B5A7}"/>
          </ac:grpSpMkLst>
        </pc:grpChg>
      </pc:sldChg>
    </pc:docChg>
  </pc:docChgLst>
  <pc:docChgLst>
    <pc:chgData name="Natalie Ballew" userId="9ca252ee-a071-4c6d-bc71-ef232d43426d" providerId="ADAL" clId="{C1C9AFDA-D2C3-4933-AEB3-1101A65C2550}"/>
    <pc:docChg chg="undo custSel addSld delSld modSld sldOrd modSection">
      <pc:chgData name="Natalie Ballew" userId="9ca252ee-a071-4c6d-bc71-ef232d43426d" providerId="ADAL" clId="{C1C9AFDA-D2C3-4933-AEB3-1101A65C2550}" dt="2025-09-19T19:58:17.739" v="391" actId="1036"/>
      <pc:docMkLst>
        <pc:docMk/>
      </pc:docMkLst>
      <pc:sldChg chg="delSp modSp add mod">
        <pc:chgData name="Natalie Ballew" userId="9ca252ee-a071-4c6d-bc71-ef232d43426d" providerId="ADAL" clId="{C1C9AFDA-D2C3-4933-AEB3-1101A65C2550}" dt="2025-09-19T17:45:40.405" v="213" actId="14100"/>
        <pc:sldMkLst>
          <pc:docMk/>
          <pc:sldMk cId="251467969" sldId="257"/>
        </pc:sldMkLst>
        <pc:spChg chg="mod">
          <ac:chgData name="Natalie Ballew" userId="9ca252ee-a071-4c6d-bc71-ef232d43426d" providerId="ADAL" clId="{C1C9AFDA-D2C3-4933-AEB3-1101A65C2550}" dt="2025-09-19T17:45:40.405" v="213" actId="14100"/>
          <ac:spMkLst>
            <pc:docMk/>
            <pc:sldMk cId="251467969" sldId="257"/>
            <ac:spMk id="2" creationId="{DB553E96-2B52-D01B-4E57-FF3D42AEB58D}"/>
          </ac:spMkLst>
        </pc:spChg>
        <pc:spChg chg="mod">
          <ac:chgData name="Natalie Ballew" userId="9ca252ee-a071-4c6d-bc71-ef232d43426d" providerId="ADAL" clId="{C1C9AFDA-D2C3-4933-AEB3-1101A65C2550}" dt="2025-09-19T17:42:00.748" v="200" actId="1035"/>
          <ac:spMkLst>
            <pc:docMk/>
            <pc:sldMk cId="251467969" sldId="257"/>
            <ac:spMk id="5" creationId="{6CBC4CF8-16AB-7046-46D0-D2EC5CBB24B5}"/>
          </ac:spMkLst>
        </pc:spChg>
        <pc:grpChg chg="mod">
          <ac:chgData name="Natalie Ballew" userId="9ca252ee-a071-4c6d-bc71-ef232d43426d" providerId="ADAL" clId="{C1C9AFDA-D2C3-4933-AEB3-1101A65C2550}" dt="2025-09-19T17:41:49.497" v="194" actId="1076"/>
          <ac:grpSpMkLst>
            <pc:docMk/>
            <pc:sldMk cId="251467969" sldId="257"/>
            <ac:grpSpMk id="26" creationId="{F015D201-C4FB-8B81-4C54-9F653E23CF59}"/>
          </ac:grpSpMkLst>
        </pc:grpChg>
        <pc:picChg chg="mod">
          <ac:chgData name="Natalie Ballew" userId="9ca252ee-a071-4c6d-bc71-ef232d43426d" providerId="ADAL" clId="{C1C9AFDA-D2C3-4933-AEB3-1101A65C2550}" dt="2025-09-19T17:42:19.169" v="203" actId="1076"/>
          <ac:picMkLst>
            <pc:docMk/>
            <pc:sldMk cId="251467969" sldId="257"/>
            <ac:picMk id="16" creationId="{B282938F-99C6-D23A-BC93-59E557D6E741}"/>
          </ac:picMkLst>
        </pc:picChg>
        <pc:picChg chg="mod">
          <ac:chgData name="Natalie Ballew" userId="9ca252ee-a071-4c6d-bc71-ef232d43426d" providerId="ADAL" clId="{C1C9AFDA-D2C3-4933-AEB3-1101A65C2550}" dt="2025-09-19T17:42:13.550" v="202" actId="1076"/>
          <ac:picMkLst>
            <pc:docMk/>
            <pc:sldMk cId="251467969" sldId="257"/>
            <ac:picMk id="20" creationId="{5D10FED2-6D62-98D8-49F6-2454A01A2363}"/>
          </ac:picMkLst>
        </pc:picChg>
      </pc:sldChg>
      <pc:sldChg chg="delSp modSp add mod">
        <pc:chgData name="Natalie Ballew" userId="9ca252ee-a071-4c6d-bc71-ef232d43426d" providerId="ADAL" clId="{C1C9AFDA-D2C3-4933-AEB3-1101A65C2550}" dt="2025-09-19T17:52:07.595" v="221" actId="1076"/>
        <pc:sldMkLst>
          <pc:docMk/>
          <pc:sldMk cId="2354397790" sldId="528"/>
        </pc:sldMkLst>
        <pc:spChg chg="mod">
          <ac:chgData name="Natalie Ballew" userId="9ca252ee-a071-4c6d-bc71-ef232d43426d" providerId="ADAL" clId="{C1C9AFDA-D2C3-4933-AEB3-1101A65C2550}" dt="2025-09-19T17:52:07.595" v="221" actId="1076"/>
          <ac:spMkLst>
            <pc:docMk/>
            <pc:sldMk cId="2354397790" sldId="528"/>
            <ac:spMk id="3" creationId="{D59A04A2-E25A-4883-883B-BE5D8F58A41B}"/>
          </ac:spMkLst>
        </pc:spChg>
      </pc:sldChg>
      <pc:sldChg chg="add">
        <pc:chgData name="Natalie Ballew" userId="9ca252ee-a071-4c6d-bc71-ef232d43426d" providerId="ADAL" clId="{C1C9AFDA-D2C3-4933-AEB3-1101A65C2550}" dt="2025-09-19T17:29:55.321" v="99"/>
        <pc:sldMkLst>
          <pc:docMk/>
          <pc:sldMk cId="2847159145" sldId="531"/>
        </pc:sldMkLst>
      </pc:sldChg>
      <pc:sldChg chg="modSp add mod">
        <pc:chgData name="Natalie Ballew" userId="9ca252ee-a071-4c6d-bc71-ef232d43426d" providerId="ADAL" clId="{C1C9AFDA-D2C3-4933-AEB3-1101A65C2550}" dt="2025-09-19T17:29:55.430" v="100" actId="27636"/>
        <pc:sldMkLst>
          <pc:docMk/>
          <pc:sldMk cId="49815981" sldId="1675"/>
        </pc:sldMkLst>
        <pc:spChg chg="mod">
          <ac:chgData name="Natalie Ballew" userId="9ca252ee-a071-4c6d-bc71-ef232d43426d" providerId="ADAL" clId="{C1C9AFDA-D2C3-4933-AEB3-1101A65C2550}" dt="2025-09-19T17:29:55.430" v="100" actId="27636"/>
          <ac:spMkLst>
            <pc:docMk/>
            <pc:sldMk cId="49815981" sldId="1675"/>
            <ac:spMk id="3" creationId="{AA179F85-8122-FEC2-17D1-04BE89EB271E}"/>
          </ac:spMkLst>
        </pc:spChg>
      </pc:sldChg>
      <pc:sldChg chg="add">
        <pc:chgData name="Natalie Ballew" userId="9ca252ee-a071-4c6d-bc71-ef232d43426d" providerId="ADAL" clId="{C1C9AFDA-D2C3-4933-AEB3-1101A65C2550}" dt="2025-09-19T17:28:43.196" v="98"/>
        <pc:sldMkLst>
          <pc:docMk/>
          <pc:sldMk cId="1931718744" sldId="1824"/>
        </pc:sldMkLst>
      </pc:sldChg>
      <pc:sldChg chg="modSp mod">
        <pc:chgData name="Natalie Ballew" userId="9ca252ee-a071-4c6d-bc71-ef232d43426d" providerId="ADAL" clId="{C1C9AFDA-D2C3-4933-AEB3-1101A65C2550}" dt="2025-09-19T17:41:33.041" v="190" actId="20577"/>
        <pc:sldMkLst>
          <pc:docMk/>
          <pc:sldMk cId="809168725" sldId="1961"/>
        </pc:sldMkLst>
        <pc:spChg chg="mod">
          <ac:chgData name="Natalie Ballew" userId="9ca252ee-a071-4c6d-bc71-ef232d43426d" providerId="ADAL" clId="{C1C9AFDA-D2C3-4933-AEB3-1101A65C2550}" dt="2025-09-19T17:41:33.041" v="190" actId="20577"/>
          <ac:spMkLst>
            <pc:docMk/>
            <pc:sldMk cId="809168725" sldId="1961"/>
            <ac:spMk id="2" creationId="{8426540C-FE44-F7C9-F665-D17B976D5E81}"/>
          </ac:spMkLst>
        </pc:spChg>
        <pc:spChg chg="mod">
          <ac:chgData name="Natalie Ballew" userId="9ca252ee-a071-4c6d-bc71-ef232d43426d" providerId="ADAL" clId="{C1C9AFDA-D2C3-4933-AEB3-1101A65C2550}" dt="2025-09-19T17:27:30.602" v="95" actId="20577"/>
          <ac:spMkLst>
            <pc:docMk/>
            <pc:sldMk cId="809168725" sldId="1961"/>
            <ac:spMk id="3" creationId="{30D6C9B2-FDB3-E92F-F7DB-5E4CCE947A5E}"/>
          </ac:spMkLst>
        </pc:spChg>
      </pc:sldChg>
      <pc:sldChg chg="add">
        <pc:chgData name="Natalie Ballew" userId="9ca252ee-a071-4c6d-bc71-ef232d43426d" providerId="ADAL" clId="{C1C9AFDA-D2C3-4933-AEB3-1101A65C2550}" dt="2025-09-19T17:29:55.321" v="99"/>
        <pc:sldMkLst>
          <pc:docMk/>
          <pc:sldMk cId="3247511410" sldId="1974"/>
        </pc:sldMkLst>
      </pc:sldChg>
      <pc:sldChg chg="add ord">
        <pc:chgData name="Natalie Ballew" userId="9ca252ee-a071-4c6d-bc71-ef232d43426d" providerId="ADAL" clId="{C1C9AFDA-D2C3-4933-AEB3-1101A65C2550}" dt="2025-09-19T17:40:43.200" v="175"/>
        <pc:sldMkLst>
          <pc:docMk/>
          <pc:sldMk cId="1014627414" sldId="1975"/>
        </pc:sldMkLst>
      </pc:sldChg>
      <pc:sldChg chg="add">
        <pc:chgData name="Natalie Ballew" userId="9ca252ee-a071-4c6d-bc71-ef232d43426d" providerId="ADAL" clId="{C1C9AFDA-D2C3-4933-AEB3-1101A65C2550}" dt="2025-09-19T17:46:43.218" v="215"/>
        <pc:sldMkLst>
          <pc:docMk/>
          <pc:sldMk cId="1155621339" sldId="1977"/>
        </pc:sldMkLst>
      </pc:sldChg>
      <pc:sldChg chg="add ord">
        <pc:chgData name="Natalie Ballew" userId="9ca252ee-a071-4c6d-bc71-ef232d43426d" providerId="ADAL" clId="{C1C9AFDA-D2C3-4933-AEB3-1101A65C2550}" dt="2025-09-19T17:40:43.200" v="175"/>
        <pc:sldMkLst>
          <pc:docMk/>
          <pc:sldMk cId="2388124729" sldId="1982"/>
        </pc:sldMkLst>
      </pc:sldChg>
      <pc:sldChg chg="add ord">
        <pc:chgData name="Natalie Ballew" userId="9ca252ee-a071-4c6d-bc71-ef232d43426d" providerId="ADAL" clId="{C1C9AFDA-D2C3-4933-AEB3-1101A65C2550}" dt="2025-09-19T17:40:43.200" v="175"/>
        <pc:sldMkLst>
          <pc:docMk/>
          <pc:sldMk cId="2565160073" sldId="1983"/>
        </pc:sldMkLst>
      </pc:sldChg>
      <pc:sldChg chg="add ord">
        <pc:chgData name="Natalie Ballew" userId="9ca252ee-a071-4c6d-bc71-ef232d43426d" providerId="ADAL" clId="{C1C9AFDA-D2C3-4933-AEB3-1101A65C2550}" dt="2025-09-19T18:16:08.337" v="227"/>
        <pc:sldMkLst>
          <pc:docMk/>
          <pc:sldMk cId="647628513" sldId="1984"/>
        </pc:sldMkLst>
      </pc:sldChg>
      <pc:sldChg chg="add del mod ord modClrScheme chgLayout">
        <pc:chgData name="Natalie Ballew" userId="9ca252ee-a071-4c6d-bc71-ef232d43426d" providerId="ADAL" clId="{C1C9AFDA-D2C3-4933-AEB3-1101A65C2550}" dt="2025-09-19T17:50:46.267" v="218"/>
        <pc:sldMkLst>
          <pc:docMk/>
          <pc:sldMk cId="3226890251" sldId="1995"/>
        </pc:sldMkLst>
      </pc:sldChg>
      <pc:sldChg chg="add ord">
        <pc:chgData name="Natalie Ballew" userId="9ca252ee-a071-4c6d-bc71-ef232d43426d" providerId="ADAL" clId="{C1C9AFDA-D2C3-4933-AEB3-1101A65C2550}" dt="2025-09-19T17:40:43.200" v="175"/>
        <pc:sldMkLst>
          <pc:docMk/>
          <pc:sldMk cId="481408808" sldId="1997"/>
        </pc:sldMkLst>
      </pc:sldChg>
      <pc:sldChg chg="add ord">
        <pc:chgData name="Natalie Ballew" userId="9ca252ee-a071-4c6d-bc71-ef232d43426d" providerId="ADAL" clId="{C1C9AFDA-D2C3-4933-AEB3-1101A65C2550}" dt="2025-09-19T17:40:43.200" v="175"/>
        <pc:sldMkLst>
          <pc:docMk/>
          <pc:sldMk cId="2340922607" sldId="1998"/>
        </pc:sldMkLst>
      </pc:sldChg>
      <pc:sldChg chg="add ord">
        <pc:chgData name="Natalie Ballew" userId="9ca252ee-a071-4c6d-bc71-ef232d43426d" providerId="ADAL" clId="{C1C9AFDA-D2C3-4933-AEB3-1101A65C2550}" dt="2025-09-19T17:40:43.200" v="175"/>
        <pc:sldMkLst>
          <pc:docMk/>
          <pc:sldMk cId="3366555205" sldId="2000"/>
        </pc:sldMkLst>
      </pc:sldChg>
      <pc:sldChg chg="add ord">
        <pc:chgData name="Natalie Ballew" userId="9ca252ee-a071-4c6d-bc71-ef232d43426d" providerId="ADAL" clId="{C1C9AFDA-D2C3-4933-AEB3-1101A65C2550}" dt="2025-09-19T17:40:43.200" v="175"/>
        <pc:sldMkLst>
          <pc:docMk/>
          <pc:sldMk cId="562280321" sldId="2002"/>
        </pc:sldMkLst>
      </pc:sldChg>
      <pc:sldChg chg="add ord">
        <pc:chgData name="Natalie Ballew" userId="9ca252ee-a071-4c6d-bc71-ef232d43426d" providerId="ADAL" clId="{C1C9AFDA-D2C3-4933-AEB3-1101A65C2550}" dt="2025-09-19T17:40:43.200" v="175"/>
        <pc:sldMkLst>
          <pc:docMk/>
          <pc:sldMk cId="2200511088" sldId="2008"/>
        </pc:sldMkLst>
      </pc:sldChg>
      <pc:sldChg chg="add">
        <pc:chgData name="Natalie Ballew" userId="9ca252ee-a071-4c6d-bc71-ef232d43426d" providerId="ADAL" clId="{C1C9AFDA-D2C3-4933-AEB3-1101A65C2550}" dt="2025-09-19T17:31:09.420" v="103"/>
        <pc:sldMkLst>
          <pc:docMk/>
          <pc:sldMk cId="1177693044" sldId="2034"/>
        </pc:sldMkLst>
      </pc:sldChg>
      <pc:sldChg chg="addSp delSp modSp add mod">
        <pc:chgData name="Natalie Ballew" userId="9ca252ee-a071-4c6d-bc71-ef232d43426d" providerId="ADAL" clId="{C1C9AFDA-D2C3-4933-AEB3-1101A65C2550}" dt="2025-09-19T17:32:17.900" v="173" actId="20577"/>
        <pc:sldMkLst>
          <pc:docMk/>
          <pc:sldMk cId="4041467061" sldId="2035"/>
        </pc:sldMkLst>
        <pc:spChg chg="add mod">
          <ac:chgData name="Natalie Ballew" userId="9ca252ee-a071-4c6d-bc71-ef232d43426d" providerId="ADAL" clId="{C1C9AFDA-D2C3-4933-AEB3-1101A65C2550}" dt="2025-09-19T17:32:17.900" v="173" actId="20577"/>
          <ac:spMkLst>
            <pc:docMk/>
            <pc:sldMk cId="4041467061" sldId="2035"/>
            <ac:spMk id="6" creationId="{E53EFBD2-FC95-EFFA-611F-5FD18F0347B0}"/>
          </ac:spMkLst>
        </pc:spChg>
      </pc:sldChg>
      <pc:sldChg chg="add">
        <pc:chgData name="Natalie Ballew" userId="9ca252ee-a071-4c6d-bc71-ef232d43426d" providerId="ADAL" clId="{C1C9AFDA-D2C3-4933-AEB3-1101A65C2550}" dt="2025-09-19T17:31:31.960" v="104"/>
        <pc:sldMkLst>
          <pc:docMk/>
          <pc:sldMk cId="2162304973" sldId="2037"/>
        </pc:sldMkLst>
      </pc:sldChg>
      <pc:sldChg chg="add">
        <pc:chgData name="Natalie Ballew" userId="9ca252ee-a071-4c6d-bc71-ef232d43426d" providerId="ADAL" clId="{C1C9AFDA-D2C3-4933-AEB3-1101A65C2550}" dt="2025-09-19T18:15:38.227" v="225"/>
        <pc:sldMkLst>
          <pc:docMk/>
          <pc:sldMk cId="3339739024" sldId="2047"/>
        </pc:sldMkLst>
      </pc:sldChg>
      <pc:sldChg chg="modSp add mod">
        <pc:chgData name="Natalie Ballew" userId="9ca252ee-a071-4c6d-bc71-ef232d43426d" providerId="ADAL" clId="{C1C9AFDA-D2C3-4933-AEB3-1101A65C2550}" dt="2025-09-19T17:31:38.822" v="105" actId="14100"/>
        <pc:sldMkLst>
          <pc:docMk/>
          <pc:sldMk cId="2627492141" sldId="2057"/>
        </pc:sldMkLst>
        <pc:spChg chg="mod">
          <ac:chgData name="Natalie Ballew" userId="9ca252ee-a071-4c6d-bc71-ef232d43426d" providerId="ADAL" clId="{C1C9AFDA-D2C3-4933-AEB3-1101A65C2550}" dt="2025-09-19T17:31:38.822" v="105" actId="14100"/>
          <ac:spMkLst>
            <pc:docMk/>
            <pc:sldMk cId="2627492141" sldId="2057"/>
            <ac:spMk id="9" creationId="{685ADFCA-B38B-94E8-5B62-EFCDD19D06B6}"/>
          </ac:spMkLst>
        </pc:spChg>
      </pc:sldChg>
      <pc:sldChg chg="addSp delSp modSp add mod modAnim">
        <pc:chgData name="Natalie Ballew" userId="9ca252ee-a071-4c6d-bc71-ef232d43426d" providerId="ADAL" clId="{C1C9AFDA-D2C3-4933-AEB3-1101A65C2550}" dt="2025-09-19T19:58:17.739" v="391" actId="1036"/>
        <pc:sldMkLst>
          <pc:docMk/>
          <pc:sldMk cId="1280629910" sldId="2058"/>
        </pc:sldMkLst>
        <pc:spChg chg="mod">
          <ac:chgData name="Natalie Ballew" userId="9ca252ee-a071-4c6d-bc71-ef232d43426d" providerId="ADAL" clId="{C1C9AFDA-D2C3-4933-AEB3-1101A65C2550}" dt="2025-09-19T19:56:31.783" v="295" actId="1076"/>
          <ac:spMkLst>
            <pc:docMk/>
            <pc:sldMk cId="1280629910" sldId="2058"/>
            <ac:spMk id="18" creationId="{18D5B75F-0D13-85C4-B84A-4A07269E726A}"/>
          </ac:spMkLst>
        </pc:spChg>
        <pc:spChg chg="mod">
          <ac:chgData name="Natalie Ballew" userId="9ca252ee-a071-4c6d-bc71-ef232d43426d" providerId="ADAL" clId="{C1C9AFDA-D2C3-4933-AEB3-1101A65C2550}" dt="2025-09-19T19:54:15.351" v="273" actId="165"/>
          <ac:spMkLst>
            <pc:docMk/>
            <pc:sldMk cId="1280629910" sldId="2058"/>
            <ac:spMk id="24" creationId="{EBCA0827-6BB2-8B3B-5A10-179B18863C09}"/>
          </ac:spMkLst>
        </pc:spChg>
        <pc:spChg chg="mod">
          <ac:chgData name="Natalie Ballew" userId="9ca252ee-a071-4c6d-bc71-ef232d43426d" providerId="ADAL" clId="{C1C9AFDA-D2C3-4933-AEB3-1101A65C2550}" dt="2025-09-19T19:54:15.351" v="273" actId="165"/>
          <ac:spMkLst>
            <pc:docMk/>
            <pc:sldMk cId="1280629910" sldId="2058"/>
            <ac:spMk id="25" creationId="{CFEBF02A-0875-4936-20B7-3370D7A23F88}"/>
          </ac:spMkLst>
        </pc:spChg>
        <pc:spChg chg="mod">
          <ac:chgData name="Natalie Ballew" userId="9ca252ee-a071-4c6d-bc71-ef232d43426d" providerId="ADAL" clId="{C1C9AFDA-D2C3-4933-AEB3-1101A65C2550}" dt="2025-09-19T19:54:15.351" v="273" actId="165"/>
          <ac:spMkLst>
            <pc:docMk/>
            <pc:sldMk cId="1280629910" sldId="2058"/>
            <ac:spMk id="26" creationId="{34C622F6-10F6-7B4A-5B58-51D91BC8BDEB}"/>
          </ac:spMkLst>
        </pc:spChg>
        <pc:spChg chg="mod ord">
          <ac:chgData name="Natalie Ballew" userId="9ca252ee-a071-4c6d-bc71-ef232d43426d" providerId="ADAL" clId="{C1C9AFDA-D2C3-4933-AEB3-1101A65C2550}" dt="2025-09-19T19:54:15.351" v="273" actId="165"/>
          <ac:spMkLst>
            <pc:docMk/>
            <pc:sldMk cId="1280629910" sldId="2058"/>
            <ac:spMk id="27" creationId="{C6A4E749-995B-C460-2701-4D0C5A2DC7D9}"/>
          </ac:spMkLst>
        </pc:spChg>
        <pc:spChg chg="mod">
          <ac:chgData name="Natalie Ballew" userId="9ca252ee-a071-4c6d-bc71-ef232d43426d" providerId="ADAL" clId="{C1C9AFDA-D2C3-4933-AEB3-1101A65C2550}" dt="2025-09-19T19:56:39.525" v="297" actId="1076"/>
          <ac:spMkLst>
            <pc:docMk/>
            <pc:sldMk cId="1280629910" sldId="2058"/>
            <ac:spMk id="28" creationId="{DDA88E6E-531E-3F0F-8CCF-2156F58FEE2D}"/>
          </ac:spMkLst>
        </pc:spChg>
        <pc:spChg chg="mod">
          <ac:chgData name="Natalie Ballew" userId="9ca252ee-a071-4c6d-bc71-ef232d43426d" providerId="ADAL" clId="{C1C9AFDA-D2C3-4933-AEB3-1101A65C2550}" dt="2025-09-19T19:58:14.349" v="379" actId="1035"/>
          <ac:spMkLst>
            <pc:docMk/>
            <pc:sldMk cId="1280629910" sldId="2058"/>
            <ac:spMk id="57" creationId="{D6CBA67A-442C-F3AF-F368-88097EF72BE8}"/>
          </ac:spMkLst>
        </pc:spChg>
        <pc:spChg chg="mod">
          <ac:chgData name="Natalie Ballew" userId="9ca252ee-a071-4c6d-bc71-ef232d43426d" providerId="ADAL" clId="{C1C9AFDA-D2C3-4933-AEB3-1101A65C2550}" dt="2025-09-19T19:55:16.364" v="284" actId="164"/>
          <ac:spMkLst>
            <pc:docMk/>
            <pc:sldMk cId="1280629910" sldId="2058"/>
            <ac:spMk id="59" creationId="{48B7A0F8-0AD7-4540-6054-F8594ED45282}"/>
          </ac:spMkLst>
        </pc:spChg>
        <pc:spChg chg="mod">
          <ac:chgData name="Natalie Ballew" userId="9ca252ee-a071-4c6d-bc71-ef232d43426d" providerId="ADAL" clId="{C1C9AFDA-D2C3-4933-AEB3-1101A65C2550}" dt="2025-09-19T19:55:16.364" v="284" actId="164"/>
          <ac:spMkLst>
            <pc:docMk/>
            <pc:sldMk cId="1280629910" sldId="2058"/>
            <ac:spMk id="60" creationId="{35809B3C-1325-A383-0450-38A4A5D4DA71}"/>
          </ac:spMkLst>
        </pc:spChg>
        <pc:spChg chg="mod">
          <ac:chgData name="Natalie Ballew" userId="9ca252ee-a071-4c6d-bc71-ef232d43426d" providerId="ADAL" clId="{C1C9AFDA-D2C3-4933-AEB3-1101A65C2550}" dt="2025-09-19T19:55:16.364" v="284" actId="164"/>
          <ac:spMkLst>
            <pc:docMk/>
            <pc:sldMk cId="1280629910" sldId="2058"/>
            <ac:spMk id="61" creationId="{FFE54EC6-6B35-21FC-E6C0-D92CFF03EA77}"/>
          </ac:spMkLst>
        </pc:spChg>
        <pc:spChg chg="mod">
          <ac:chgData name="Natalie Ballew" userId="9ca252ee-a071-4c6d-bc71-ef232d43426d" providerId="ADAL" clId="{C1C9AFDA-D2C3-4933-AEB3-1101A65C2550}" dt="2025-09-19T19:55:16.364" v="284" actId="164"/>
          <ac:spMkLst>
            <pc:docMk/>
            <pc:sldMk cId="1280629910" sldId="2058"/>
            <ac:spMk id="64" creationId="{C5E55201-267A-9FA1-9976-4D01A9AFCC8C}"/>
          </ac:spMkLst>
        </pc:spChg>
        <pc:spChg chg="mod">
          <ac:chgData name="Natalie Ballew" userId="9ca252ee-a071-4c6d-bc71-ef232d43426d" providerId="ADAL" clId="{C1C9AFDA-D2C3-4933-AEB3-1101A65C2550}" dt="2025-09-19T19:57:23.565" v="349" actId="20577"/>
          <ac:spMkLst>
            <pc:docMk/>
            <pc:sldMk cId="1280629910" sldId="2058"/>
            <ac:spMk id="65" creationId="{52438BAF-0B5A-9622-5E04-E5636B1FF496}"/>
          </ac:spMkLst>
        </pc:spChg>
        <pc:grpChg chg="mod">
          <ac:chgData name="Natalie Ballew" userId="9ca252ee-a071-4c6d-bc71-ef232d43426d" providerId="ADAL" clId="{C1C9AFDA-D2C3-4933-AEB3-1101A65C2550}" dt="2025-09-19T19:56:02.324" v="290" actId="164"/>
          <ac:grpSpMkLst>
            <pc:docMk/>
            <pc:sldMk cId="1280629910" sldId="2058"/>
            <ac:grpSpMk id="22" creationId="{A4C42C20-5B1A-42D5-7AA2-29829F8E7C2C}"/>
          </ac:grpSpMkLst>
        </pc:grpChg>
        <pc:grpChg chg="mod">
          <ac:chgData name="Natalie Ballew" userId="9ca252ee-a071-4c6d-bc71-ef232d43426d" providerId="ADAL" clId="{C1C9AFDA-D2C3-4933-AEB3-1101A65C2550}" dt="2025-09-19T19:57:42.795" v="354" actId="1037"/>
          <ac:grpSpMkLst>
            <pc:docMk/>
            <pc:sldMk cId="1280629910" sldId="2058"/>
            <ac:grpSpMk id="30" creationId="{FE36B8CC-5BCD-6D11-D352-0BFF57606420}"/>
          </ac:grpSpMkLst>
        </pc:grpChg>
        <pc:grpChg chg="add mod">
          <ac:chgData name="Natalie Ballew" userId="9ca252ee-a071-4c6d-bc71-ef232d43426d" providerId="ADAL" clId="{C1C9AFDA-D2C3-4933-AEB3-1101A65C2550}" dt="2025-09-19T19:57:12.751" v="301" actId="1076"/>
          <ac:grpSpMkLst>
            <pc:docMk/>
            <pc:sldMk cId="1280629910" sldId="2058"/>
            <ac:grpSpMk id="49" creationId="{96912247-6971-8BB5-AFF6-B0BBB072B6E6}"/>
          </ac:grpSpMkLst>
        </pc:grpChg>
        <pc:grpChg chg="add mod">
          <ac:chgData name="Natalie Ballew" userId="9ca252ee-a071-4c6d-bc71-ef232d43426d" providerId="ADAL" clId="{C1C9AFDA-D2C3-4933-AEB3-1101A65C2550}" dt="2025-09-19T19:57:42.795" v="354" actId="1037"/>
          <ac:grpSpMkLst>
            <pc:docMk/>
            <pc:sldMk cId="1280629910" sldId="2058"/>
            <ac:grpSpMk id="53" creationId="{8FD87403-8477-ECC2-C284-0E36518EBE16}"/>
          </ac:grpSpMkLst>
        </pc:grpChg>
        <pc:grpChg chg="add mod">
          <ac:chgData name="Natalie Ballew" userId="9ca252ee-a071-4c6d-bc71-ef232d43426d" providerId="ADAL" clId="{C1C9AFDA-D2C3-4933-AEB3-1101A65C2550}" dt="2025-09-19T19:58:17.739" v="391" actId="1036"/>
          <ac:grpSpMkLst>
            <pc:docMk/>
            <pc:sldMk cId="1280629910" sldId="2058"/>
            <ac:grpSpMk id="55" creationId="{7A62BE9D-F16D-65FA-AAC7-48CA11470BC7}"/>
          </ac:grpSpMkLst>
        </pc:grpChg>
        <pc:cxnChg chg="mod">
          <ac:chgData name="Natalie Ballew" userId="9ca252ee-a071-4c6d-bc71-ef232d43426d" providerId="ADAL" clId="{C1C9AFDA-D2C3-4933-AEB3-1101A65C2550}" dt="2025-09-19T19:56:02.324" v="290" actId="164"/>
          <ac:cxnSpMkLst>
            <pc:docMk/>
            <pc:sldMk cId="1280629910" sldId="2058"/>
            <ac:cxnSpMk id="52" creationId="{1CDD9497-FB1F-0E40-302D-08F58C175FD5}"/>
          </ac:cxnSpMkLst>
        </pc:cxnChg>
        <pc:cxnChg chg="mod">
          <ac:chgData name="Natalie Ballew" userId="9ca252ee-a071-4c6d-bc71-ef232d43426d" providerId="ADAL" clId="{C1C9AFDA-D2C3-4933-AEB3-1101A65C2550}" dt="2025-09-19T19:58:10.712" v="377" actId="14100"/>
          <ac:cxnSpMkLst>
            <pc:docMk/>
            <pc:sldMk cId="1280629910" sldId="2058"/>
            <ac:cxnSpMk id="54" creationId="{E266009C-B37F-A924-7807-66C04F541624}"/>
          </ac:cxnSpMkLst>
        </pc:cxnChg>
      </pc:sldChg>
      <pc:sldMasterChg chg="delSldLayout">
        <pc:chgData name="Natalie Ballew" userId="9ca252ee-a071-4c6d-bc71-ef232d43426d" providerId="ADAL" clId="{C1C9AFDA-D2C3-4933-AEB3-1101A65C2550}" dt="2025-09-19T17:44:42.967" v="210" actId="2696"/>
        <pc:sldMasterMkLst>
          <pc:docMk/>
          <pc:sldMasterMk cId="3087669769" sldId="2147483659"/>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CB1534-8F09-5B44-891F-2F92A4F76746}" type="datetimeFigureOut">
              <a:rPr lang="en-US" smtClean="0"/>
              <a:t>9/24/2025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925ED4-B862-F14D-99DF-36E58D048823}" type="slidenum">
              <a:rPr lang="en-US" smtClean="0"/>
              <a:t>‹#›</a:t>
            </a:fld>
            <a:endParaRPr lang="en-US"/>
          </a:p>
        </p:txBody>
      </p:sp>
    </p:spTree>
    <p:extLst>
      <p:ext uri="{BB962C8B-B14F-4D97-AF65-F5344CB8AC3E}">
        <p14:creationId xmlns:p14="http://schemas.microsoft.com/office/powerpoint/2010/main" val="15357047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014F9A-7FBF-744D-A86B-A33D4FA93365}" type="datetimeFigureOut">
              <a:rPr lang="en-US" smtClean="0"/>
              <a:t>9/24/2025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C6CF9E-74D3-5947-9DDD-D2357AF77A93}" type="slidenum">
              <a:rPr lang="en-US" smtClean="0"/>
              <a:t>‹#›</a:t>
            </a:fld>
            <a:endParaRPr lang="en-US"/>
          </a:p>
        </p:txBody>
      </p:sp>
    </p:spTree>
    <p:extLst>
      <p:ext uri="{BB962C8B-B14F-4D97-AF65-F5344CB8AC3E}">
        <p14:creationId xmlns:p14="http://schemas.microsoft.com/office/powerpoint/2010/main" val="38681988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33363"/>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5E8E8D-6227-4F5D-91FE-FA50781B4102}" type="slidenum">
              <a:rPr lang="en-US" smtClean="0"/>
              <a:t>1</a:t>
            </a:fld>
            <a:endParaRPr lang="en-US"/>
          </a:p>
        </p:txBody>
      </p:sp>
    </p:spTree>
    <p:extLst>
      <p:ext uri="{BB962C8B-B14F-4D97-AF65-F5344CB8AC3E}">
        <p14:creationId xmlns:p14="http://schemas.microsoft.com/office/powerpoint/2010/main" val="189709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33363"/>
            <a:ext cx="5575300" cy="3136900"/>
          </a:xfrm>
        </p:spPr>
      </p:sp>
      <p:sp>
        <p:nvSpPr>
          <p:cNvPr id="3" name="Notes Placeholder 2"/>
          <p:cNvSpPr>
            <a:spLocks noGrp="1"/>
          </p:cNvSpPr>
          <p:nvPr>
            <p:ph type="body" idx="1"/>
          </p:nvPr>
        </p:nvSpPr>
        <p:spPr/>
        <p:txBody>
          <a:bodyPr/>
          <a:lstStyle/>
          <a:p>
            <a:r>
              <a:rPr lang="en-US" dirty="0"/>
              <a:t>Zooming into Comal County</a:t>
            </a:r>
          </a:p>
          <a:p>
            <a:endParaRPr lang="en-US" dirty="0"/>
          </a:p>
          <a:p>
            <a:r>
              <a:rPr lang="en-US" dirty="0"/>
              <a:t>Confined/Unconfined vs. Outcrop/</a:t>
            </a:r>
            <a:r>
              <a:rPr lang="en-US" dirty="0" err="1"/>
              <a:t>Subcrop</a:t>
            </a:r>
            <a:endParaRPr lang="en-US" dirty="0"/>
          </a:p>
        </p:txBody>
      </p:sp>
      <p:sp>
        <p:nvSpPr>
          <p:cNvPr id="4" name="Slide Number Placeholder 3"/>
          <p:cNvSpPr>
            <a:spLocks noGrp="1"/>
          </p:cNvSpPr>
          <p:nvPr>
            <p:ph type="sldNum" sz="quarter" idx="5"/>
          </p:nvPr>
        </p:nvSpPr>
        <p:spPr/>
        <p:txBody>
          <a:bodyPr/>
          <a:lstStyle/>
          <a:p>
            <a:fld id="{E95E8E8D-6227-4F5D-91FE-FA50781B4102}" type="slidenum">
              <a:rPr lang="en-US" smtClean="0"/>
              <a:t>10</a:t>
            </a:fld>
            <a:endParaRPr lang="en-US"/>
          </a:p>
        </p:txBody>
      </p:sp>
    </p:spTree>
    <p:extLst>
      <p:ext uri="{BB962C8B-B14F-4D97-AF65-F5344CB8AC3E}">
        <p14:creationId xmlns:p14="http://schemas.microsoft.com/office/powerpoint/2010/main" val="1761237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5E8E8D-6227-4F5D-91FE-FA50781B4102}" type="slidenum">
              <a:rPr lang="en-US" smtClean="0"/>
              <a:t>11</a:t>
            </a:fld>
            <a:endParaRPr lang="en-US" dirty="0"/>
          </a:p>
        </p:txBody>
      </p:sp>
    </p:spTree>
    <p:extLst>
      <p:ext uri="{BB962C8B-B14F-4D97-AF65-F5344CB8AC3E}">
        <p14:creationId xmlns:p14="http://schemas.microsoft.com/office/powerpoint/2010/main" val="3612499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Majority of activities are related to establishing DFCs.</a:t>
            </a:r>
          </a:p>
          <a:p>
            <a:r>
              <a:rPr lang="en-US" dirty="0"/>
              <a:t>Funding for joint planning comes from districts, unlike funding for regional water planning groups, which is funded by TWDB grants.</a:t>
            </a:r>
          </a:p>
        </p:txBody>
      </p:sp>
      <p:sp>
        <p:nvSpPr>
          <p:cNvPr id="4" name="Slide Number Placeholder 3"/>
          <p:cNvSpPr>
            <a:spLocks noGrp="1"/>
          </p:cNvSpPr>
          <p:nvPr>
            <p:ph type="sldNum" sz="quarter" idx="5"/>
          </p:nvPr>
        </p:nvSpPr>
        <p:spPr/>
        <p:txBody>
          <a:bodyPr/>
          <a:lstStyle/>
          <a:p>
            <a:fld id="{E95E8E8D-6227-4F5D-91FE-FA50781B4102}" type="slidenum">
              <a:rPr lang="en-US" smtClean="0"/>
              <a:t>12</a:t>
            </a:fld>
            <a:endParaRPr lang="en-US"/>
          </a:p>
        </p:txBody>
      </p:sp>
    </p:spTree>
    <p:extLst>
      <p:ext uri="{BB962C8B-B14F-4D97-AF65-F5344CB8AC3E}">
        <p14:creationId xmlns:p14="http://schemas.microsoft.com/office/powerpoint/2010/main" val="1730965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7525" y="712788"/>
            <a:ext cx="6143625" cy="3455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66618">
              <a:defRPr/>
            </a:pPr>
            <a:fld id="{E95E8E8D-6227-4F5D-91FE-FA50781B4102}" type="slidenum">
              <a:rPr lang="en-US" sz="1200">
                <a:solidFill>
                  <a:prstClr val="black"/>
                </a:solidFill>
                <a:latin typeface="Segoe UI Semilight"/>
              </a:rPr>
              <a:pPr defTabSz="466618">
                <a:defRPr/>
              </a:pPr>
              <a:t>14</a:t>
            </a:fld>
            <a:endParaRPr lang="en-US" sz="1200">
              <a:solidFill>
                <a:prstClr val="black"/>
              </a:solidFill>
              <a:latin typeface="Segoe UI Semilight"/>
            </a:endParaRPr>
          </a:p>
        </p:txBody>
      </p:sp>
    </p:spTree>
    <p:extLst>
      <p:ext uri="{BB962C8B-B14F-4D97-AF65-F5344CB8AC3E}">
        <p14:creationId xmlns:p14="http://schemas.microsoft.com/office/powerpoint/2010/main" val="4217116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0151F-7A1B-25DC-2E35-712AFD30E9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630BCF-E3EF-47C7-0731-53C9ABD0D97A}"/>
              </a:ext>
            </a:extLst>
          </p:cNvPr>
          <p:cNvSpPr>
            <a:spLocks noGrp="1" noRot="1" noChangeAspect="1"/>
          </p:cNvSpPr>
          <p:nvPr>
            <p:ph type="sldImg"/>
          </p:nvPr>
        </p:nvSpPr>
        <p:spPr>
          <a:xfrm>
            <a:off x="701675" y="233363"/>
            <a:ext cx="5575300" cy="3136900"/>
          </a:xfrm>
        </p:spPr>
      </p:sp>
      <p:sp>
        <p:nvSpPr>
          <p:cNvPr id="3" name="Notes Placeholder 2">
            <a:extLst>
              <a:ext uri="{FF2B5EF4-FFF2-40B4-BE49-F238E27FC236}">
                <a16:creationId xmlns:a16="http://schemas.microsoft.com/office/drawing/2014/main" id="{422969DD-B111-B434-177E-D2595B301F4C}"/>
              </a:ext>
            </a:extLst>
          </p:cNvPr>
          <p:cNvSpPr>
            <a:spLocks noGrp="1"/>
          </p:cNvSpPr>
          <p:nvPr>
            <p:ph type="body" idx="1"/>
          </p:nvPr>
        </p:nvSpPr>
        <p:spPr/>
        <p:txBody>
          <a:bodyPr/>
          <a:lstStyle/>
          <a:p>
            <a:r>
              <a:rPr lang="en-US" baseline="0" dirty="0"/>
              <a:t>This flow chart visually describes the iterative process for establishing DFCs including the application of the best available science through use of the groundwater availability models (GAMs) to produce groundwater availability estimates know as Modeled Available Groundwater or MAGs.  The MAGs have two important functions:</a:t>
            </a:r>
          </a:p>
          <a:p>
            <a:endParaRPr lang="en-US" baseline="0" dirty="0"/>
          </a:p>
          <a:p>
            <a:pPr marL="231115" indent="-231115">
              <a:buFont typeface="+mj-lt"/>
              <a:buAutoNum type="arabicPeriod"/>
            </a:pPr>
            <a:r>
              <a:rPr lang="en-US" baseline="0" dirty="0"/>
              <a:t>Water Supply Planning - determines the amount of groundwater available for regional and state water planning (path to the left of the flow chart)</a:t>
            </a:r>
          </a:p>
          <a:p>
            <a:pPr marL="231115" indent="-231115">
              <a:buFont typeface="+mj-lt"/>
              <a:buAutoNum type="arabicPeriod"/>
            </a:pPr>
            <a:r>
              <a:rPr lang="en-US" baseline="0" dirty="0"/>
              <a:t>Groundwater Management - Informs permitting and regulatory decisions by GCDs.  </a:t>
            </a:r>
          </a:p>
          <a:p>
            <a:endParaRPr lang="en-US" baseline="0" dirty="0"/>
          </a:p>
          <a:p>
            <a:r>
              <a:rPr lang="en-US" baseline="0" dirty="0"/>
              <a:t>Note that this process occurs every five years to align with state water planning and requires ongoing monitoring of aquifer conditions to measure compliance with DFCs.  </a:t>
            </a:r>
          </a:p>
          <a:p>
            <a:endParaRPr lang="en-US" dirty="0"/>
          </a:p>
        </p:txBody>
      </p:sp>
      <p:sp>
        <p:nvSpPr>
          <p:cNvPr id="4" name="Slide Number Placeholder 3">
            <a:extLst>
              <a:ext uri="{FF2B5EF4-FFF2-40B4-BE49-F238E27FC236}">
                <a16:creationId xmlns:a16="http://schemas.microsoft.com/office/drawing/2014/main" id="{8D58941F-3E8C-E89A-A0CA-1187B4640778}"/>
              </a:ext>
            </a:extLst>
          </p:cNvPr>
          <p:cNvSpPr>
            <a:spLocks noGrp="1"/>
          </p:cNvSpPr>
          <p:nvPr>
            <p:ph type="sldNum" sz="quarter" idx="5"/>
          </p:nvPr>
        </p:nvSpPr>
        <p:spPr/>
        <p:txBody>
          <a:bodyPr/>
          <a:lstStyle/>
          <a:p>
            <a:fld id="{E95E8E8D-6227-4F5D-91FE-FA50781B4102}" type="slidenum">
              <a:rPr lang="en-US" smtClean="0"/>
              <a:t>15</a:t>
            </a:fld>
            <a:endParaRPr lang="en-US"/>
          </a:p>
        </p:txBody>
      </p:sp>
    </p:spTree>
    <p:extLst>
      <p:ext uri="{BB962C8B-B14F-4D97-AF65-F5344CB8AC3E}">
        <p14:creationId xmlns:p14="http://schemas.microsoft.com/office/powerpoint/2010/main" val="2401435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33363"/>
            <a:ext cx="5575300" cy="3136900"/>
          </a:xfrm>
        </p:spPr>
      </p:sp>
      <p:sp>
        <p:nvSpPr>
          <p:cNvPr id="3" name="Notes Placeholder 2"/>
          <p:cNvSpPr>
            <a:spLocks noGrp="1"/>
          </p:cNvSpPr>
          <p:nvPr>
            <p:ph type="body" idx="1"/>
          </p:nvPr>
        </p:nvSpPr>
        <p:spPr/>
        <p:txBody>
          <a:bodyPr/>
          <a:lstStyle/>
          <a:p>
            <a:r>
              <a:rPr lang="en-US" dirty="0"/>
              <a:t>spacing between wells, wells and property lines, based on lot size.</a:t>
            </a:r>
          </a:p>
          <a:p>
            <a:endParaRPr lang="en-US" dirty="0"/>
          </a:p>
          <a:p>
            <a:r>
              <a:rPr lang="en-US" dirty="0"/>
              <a:t>Issue permits that limit pumping for nonexempt wells</a:t>
            </a:r>
          </a:p>
          <a:p>
            <a:endParaRPr lang="en-US" dirty="0"/>
          </a:p>
          <a:p>
            <a:r>
              <a:rPr lang="en-US" dirty="0"/>
              <a:t>Reporting for permitted users, sometimes metering</a:t>
            </a:r>
          </a:p>
          <a:p>
            <a:endParaRPr lang="en-US" dirty="0"/>
          </a:p>
          <a:p>
            <a:r>
              <a:rPr lang="en-US" dirty="0"/>
              <a:t>Curtailments when in drought and when achieving DFC is threatened</a:t>
            </a:r>
          </a:p>
          <a:p>
            <a:endParaRPr lang="en-US" dirty="0"/>
          </a:p>
          <a:p>
            <a:r>
              <a:rPr lang="en-US" dirty="0"/>
              <a:t>Local management zones (for either limited or more pumping)</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95E8E8D-6227-4F5D-91FE-FA50781B4102}" type="slidenum">
              <a:rPr lang="en-US" smtClean="0"/>
              <a:t>22</a:t>
            </a:fld>
            <a:endParaRPr lang="en-US"/>
          </a:p>
        </p:txBody>
      </p:sp>
    </p:spTree>
    <p:extLst>
      <p:ext uri="{BB962C8B-B14F-4D97-AF65-F5344CB8AC3E}">
        <p14:creationId xmlns:p14="http://schemas.microsoft.com/office/powerpoint/2010/main" val="1086068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33363"/>
            <a:ext cx="5575300" cy="3136900"/>
          </a:xfrm>
        </p:spPr>
      </p:sp>
      <p:sp>
        <p:nvSpPr>
          <p:cNvPr id="3" name="Notes Placeholder 2"/>
          <p:cNvSpPr>
            <a:spLocks noGrp="1"/>
          </p:cNvSpPr>
          <p:nvPr>
            <p:ph type="body" idx="1"/>
          </p:nvPr>
        </p:nvSpPr>
        <p:spPr/>
        <p:txBody>
          <a:bodyPr/>
          <a:lstStyle/>
          <a:p>
            <a:r>
              <a:rPr lang="en-US" dirty="0"/>
              <a:t>In Comal County, subdivision applicants must prove their water supplier can provide water for their subdivision and all subdivisions that the water supplier has committed to serve for the next 20 years. The county has denied several subdivision proposals due to this.</a:t>
            </a:r>
          </a:p>
          <a:p>
            <a:endParaRPr lang="en-US" dirty="0"/>
          </a:p>
          <a:p>
            <a:r>
              <a:rPr lang="en-US" dirty="0"/>
              <a:t>Lot size requirements by a county can complement GCD’s well density regulations</a:t>
            </a:r>
          </a:p>
          <a:p>
            <a:endParaRPr lang="en-US" dirty="0"/>
          </a:p>
          <a:p>
            <a:r>
              <a:rPr lang="en-US" dirty="0"/>
              <a:t>Incentives to protect aquifer recharge with new development</a:t>
            </a:r>
          </a:p>
          <a:p>
            <a:endParaRPr lang="en-US" dirty="0"/>
          </a:p>
          <a:p>
            <a:r>
              <a:rPr lang="en-US" dirty="0"/>
              <a:t>Protect recharge areas and aquifer health, complementing GCD efforts</a:t>
            </a:r>
          </a:p>
        </p:txBody>
      </p:sp>
      <p:sp>
        <p:nvSpPr>
          <p:cNvPr id="4" name="Slide Number Placeholder 3"/>
          <p:cNvSpPr>
            <a:spLocks noGrp="1"/>
          </p:cNvSpPr>
          <p:nvPr>
            <p:ph type="sldNum" sz="quarter" idx="5"/>
          </p:nvPr>
        </p:nvSpPr>
        <p:spPr/>
        <p:txBody>
          <a:bodyPr/>
          <a:lstStyle/>
          <a:p>
            <a:fld id="{E95E8E8D-6227-4F5D-91FE-FA50781B4102}" type="slidenum">
              <a:rPr lang="en-US" smtClean="0"/>
              <a:t>23</a:t>
            </a:fld>
            <a:endParaRPr lang="en-US"/>
          </a:p>
        </p:txBody>
      </p:sp>
    </p:spTree>
    <p:extLst>
      <p:ext uri="{BB962C8B-B14F-4D97-AF65-F5344CB8AC3E}">
        <p14:creationId xmlns:p14="http://schemas.microsoft.com/office/powerpoint/2010/main" val="1744409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33363"/>
            <a:ext cx="5575300" cy="3136900"/>
          </a:xfrm>
        </p:spPr>
      </p:sp>
      <p:sp>
        <p:nvSpPr>
          <p:cNvPr id="3" name="Notes Placeholder 2"/>
          <p:cNvSpPr>
            <a:spLocks noGrp="1"/>
          </p:cNvSpPr>
          <p:nvPr>
            <p:ph type="body" idx="1"/>
          </p:nvPr>
        </p:nvSpPr>
        <p:spPr/>
        <p:txBody>
          <a:bodyPr/>
          <a:lstStyle/>
          <a:p>
            <a:r>
              <a:rPr lang="en-US" dirty="0"/>
              <a:t>Check out your GCD website, follow their social media, learn your local aquifers to understand production capabilities and water quality issues, local water well drilling and well usage. Get to know board members, many of whom represent precincts within a district.</a:t>
            </a:r>
          </a:p>
          <a:p>
            <a:endParaRPr lang="en-US" dirty="0"/>
          </a:p>
          <a:p>
            <a:r>
              <a:rPr lang="en-US" dirty="0"/>
              <a:t>Elected officials (Comal County GCD board is appointed by County Commissioners)</a:t>
            </a:r>
          </a:p>
          <a:p>
            <a:endParaRPr lang="en-US" dirty="0"/>
          </a:p>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Science: districts must use the best available science. Exempt wells, allow access for monitoring.</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Stewardship: native plants, rainwater, conservation</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dirty="0"/>
          </a:p>
          <a:p>
            <a:r>
              <a:rPr lang="en-US" dirty="0"/>
              <a:t>Attend public GCD, county, and city meetings. Desired future conditions, GCD management plans, and county/city rules and regulations are all developed through public participation</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95E8E8D-6227-4F5D-91FE-FA50781B4102}" type="slidenum">
              <a:rPr lang="en-US" smtClean="0"/>
              <a:t>24</a:t>
            </a:fld>
            <a:endParaRPr lang="en-US"/>
          </a:p>
        </p:txBody>
      </p:sp>
    </p:spTree>
    <p:extLst>
      <p:ext uri="{BB962C8B-B14F-4D97-AF65-F5344CB8AC3E}">
        <p14:creationId xmlns:p14="http://schemas.microsoft.com/office/powerpoint/2010/main" val="2030189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33363"/>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5E8E8D-6227-4F5D-91FE-FA50781B4102}" type="slidenum">
              <a:rPr lang="en-US" smtClean="0"/>
              <a:t>25</a:t>
            </a:fld>
            <a:endParaRPr lang="en-US"/>
          </a:p>
        </p:txBody>
      </p:sp>
    </p:spTree>
    <p:extLst>
      <p:ext uri="{BB962C8B-B14F-4D97-AF65-F5344CB8AC3E}">
        <p14:creationId xmlns:p14="http://schemas.microsoft.com/office/powerpoint/2010/main" val="710168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33363"/>
            <a:ext cx="5575300" cy="3136900"/>
          </a:xfrm>
        </p:spPr>
      </p:sp>
      <p:sp>
        <p:nvSpPr>
          <p:cNvPr id="3" name="Notes Placeholder 2"/>
          <p:cNvSpPr>
            <a:spLocks noGrp="1"/>
          </p:cNvSpPr>
          <p:nvPr>
            <p:ph type="body" idx="1"/>
          </p:nvPr>
        </p:nvSpPr>
        <p:spPr/>
        <p:txBody>
          <a:bodyPr/>
          <a:lstStyle/>
          <a:p>
            <a:pPr defTabSz="931774">
              <a:defRPr/>
            </a:pPr>
            <a:r>
              <a:rPr lang="en-US" dirty="0"/>
              <a:t>3 main functions</a:t>
            </a:r>
          </a:p>
          <a:p>
            <a:pPr marL="171450" indent="-171450" defTabSz="931774">
              <a:buFont typeface="Arial" panose="020B0604020202020204" pitchFamily="34" charset="0"/>
              <a:buChar char="•"/>
              <a:defRPr/>
            </a:pPr>
            <a:r>
              <a:rPr lang="en-US" dirty="0"/>
              <a:t>collect data and conduct scientific investigations for the state’s water resources</a:t>
            </a:r>
          </a:p>
          <a:p>
            <a:pPr marL="171450" indent="-171450" defTabSz="931774">
              <a:buFont typeface="Arial" panose="020B0604020202020204" pitchFamily="34" charset="0"/>
              <a:buChar char="•"/>
              <a:defRPr/>
            </a:pPr>
            <a:r>
              <a:rPr lang="en-US" dirty="0"/>
              <a:t>support the development of regional water plans and compile them into the state water plan</a:t>
            </a:r>
          </a:p>
          <a:p>
            <a:pPr marL="171450" indent="-171450" defTabSz="931774">
              <a:buFont typeface="Arial" panose="020B0604020202020204" pitchFamily="34" charset="0"/>
              <a:buChar char="•"/>
              <a:defRPr/>
            </a:pPr>
            <a:r>
              <a:rPr lang="en-US" dirty="0"/>
              <a:t>provide loans to local governments for various water-related projects. </a:t>
            </a:r>
          </a:p>
          <a:p>
            <a:pPr defTabSz="931774">
              <a:defRPr/>
            </a:pPr>
            <a:endParaRPr lang="en-US" dirty="0"/>
          </a:p>
          <a:p>
            <a:pPr defTabSz="931774">
              <a:defRPr/>
            </a:pPr>
            <a:r>
              <a:rPr lang="en-US" dirty="0"/>
              <a:t>Data &amp; Science where I work – support groundwater conservation districts, collect data, develop models, answer all sorts of questions</a:t>
            </a:r>
          </a:p>
          <a:p>
            <a:pPr defTabSz="931774">
              <a:defRPr/>
            </a:pPr>
            <a:endParaRPr lang="en-US" dirty="0"/>
          </a:p>
          <a:p>
            <a:pPr defTabSz="931774">
              <a:defRPr/>
            </a:pPr>
            <a:r>
              <a:rPr lang="en-US" dirty="0"/>
              <a:t>As one of our former Board members liked to say, “The better the data, the better the science; the better the science, the better the planning; the better the planning, the better the projects”</a:t>
            </a:r>
          </a:p>
        </p:txBody>
      </p:sp>
      <p:sp>
        <p:nvSpPr>
          <p:cNvPr id="4" name="Slide Number Placeholder 3"/>
          <p:cNvSpPr>
            <a:spLocks noGrp="1"/>
          </p:cNvSpPr>
          <p:nvPr>
            <p:ph type="sldNum" sz="quarter" idx="5"/>
          </p:nvPr>
        </p:nvSpPr>
        <p:spPr/>
        <p:txBody>
          <a:bodyPr/>
          <a:lstStyle/>
          <a:p>
            <a:fld id="{F4AC12D5-D02D-4A75-A1C7-183E87891DE4}" type="slidenum">
              <a:rPr lang="en-US" smtClean="0"/>
              <a:t>2</a:t>
            </a:fld>
            <a:endParaRPr lang="en-US"/>
          </a:p>
        </p:txBody>
      </p:sp>
    </p:spTree>
    <p:extLst>
      <p:ext uri="{BB962C8B-B14F-4D97-AF65-F5344CB8AC3E}">
        <p14:creationId xmlns:p14="http://schemas.microsoft.com/office/powerpoint/2010/main" val="4114350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33363"/>
            <a:ext cx="5575300" cy="3136900"/>
          </a:xfrm>
        </p:spPr>
      </p:sp>
      <p:sp>
        <p:nvSpPr>
          <p:cNvPr id="3" name="Notes Placeholder 2"/>
          <p:cNvSpPr>
            <a:spLocks noGrp="1"/>
          </p:cNvSpPr>
          <p:nvPr>
            <p:ph type="body" idx="1"/>
          </p:nvPr>
        </p:nvSpPr>
        <p:spPr/>
        <p:txBody>
          <a:bodyPr/>
          <a:lstStyle/>
          <a:p>
            <a:r>
              <a:rPr lang="en-US" dirty="0"/>
              <a:t>A brief Groundwater 101</a:t>
            </a:r>
          </a:p>
          <a:p>
            <a:r>
              <a:rPr lang="en-US" dirty="0"/>
              <a:t>Aquifers in Bandera County, including how drought has impacted them</a:t>
            </a:r>
          </a:p>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Groundwater planning and how you can get involved.</a:t>
            </a:r>
          </a:p>
          <a:p>
            <a:r>
              <a:rPr lang="en-US" dirty="0"/>
              <a:t>Roles in GW Management: who manages our GW</a:t>
            </a:r>
          </a:p>
        </p:txBody>
      </p:sp>
      <p:sp>
        <p:nvSpPr>
          <p:cNvPr id="4" name="Slide Number Placeholder 3"/>
          <p:cNvSpPr>
            <a:spLocks noGrp="1"/>
          </p:cNvSpPr>
          <p:nvPr>
            <p:ph type="sldNum" sz="quarter" idx="5"/>
          </p:nvPr>
        </p:nvSpPr>
        <p:spPr/>
        <p:txBody>
          <a:bodyPr/>
          <a:lstStyle/>
          <a:p>
            <a:fld id="{E95E8E8D-6227-4F5D-91FE-FA50781B4102}" type="slidenum">
              <a:rPr lang="en-US" smtClean="0"/>
              <a:t>3</a:t>
            </a:fld>
            <a:endParaRPr lang="en-US"/>
          </a:p>
        </p:txBody>
      </p:sp>
    </p:spTree>
    <p:extLst>
      <p:ext uri="{BB962C8B-B14F-4D97-AF65-F5344CB8AC3E}">
        <p14:creationId xmlns:p14="http://schemas.microsoft.com/office/powerpoint/2010/main" val="1827272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33363"/>
            <a:ext cx="5575300" cy="3136900"/>
          </a:xfrm>
        </p:spPr>
      </p:sp>
      <p:sp>
        <p:nvSpPr>
          <p:cNvPr id="3" name="Notes Placeholder 2"/>
          <p:cNvSpPr>
            <a:spLocks noGrp="1"/>
          </p:cNvSpPr>
          <p:nvPr>
            <p:ph type="body" idx="1"/>
          </p:nvPr>
        </p:nvSpPr>
        <p:spPr/>
        <p:txBody>
          <a:bodyPr/>
          <a:lstStyle/>
          <a:p>
            <a:r>
              <a:rPr lang="en-US" dirty="0"/>
              <a:t>There are lots of acronyms involved in the joint groundwater planning process. Here’s a list for your reference.</a:t>
            </a:r>
          </a:p>
        </p:txBody>
      </p:sp>
      <p:sp>
        <p:nvSpPr>
          <p:cNvPr id="4" name="Slide Number Placeholder 3"/>
          <p:cNvSpPr>
            <a:spLocks noGrp="1"/>
          </p:cNvSpPr>
          <p:nvPr>
            <p:ph type="sldNum" sz="quarter" idx="5"/>
          </p:nvPr>
        </p:nvSpPr>
        <p:spPr/>
        <p:txBody>
          <a:bodyPr/>
          <a:lstStyle/>
          <a:p>
            <a:fld id="{E95E8E8D-6227-4F5D-91FE-FA50781B4102}" type="slidenum">
              <a:rPr lang="en-US" smtClean="0"/>
              <a:t>4</a:t>
            </a:fld>
            <a:endParaRPr lang="en-US"/>
          </a:p>
        </p:txBody>
      </p:sp>
    </p:spTree>
    <p:extLst>
      <p:ext uri="{BB962C8B-B14F-4D97-AF65-F5344CB8AC3E}">
        <p14:creationId xmlns:p14="http://schemas.microsoft.com/office/powerpoint/2010/main" val="1608435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xfrm>
            <a:off x="701675" y="233363"/>
            <a:ext cx="5575300" cy="3136900"/>
          </a:xfrm>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800" dirty="0"/>
              <a:t>Groundwater conservation districts (GCDs) are the entities that manage groundwater at the local level in Texas. There are about 100 GCDs in Texas, shown on this map as the counties filled with color. GCDs are the state’s preferred method of groundwater management.</a:t>
            </a:r>
          </a:p>
          <a:p>
            <a:endParaRPr lang="en-US" sz="1800" dirty="0"/>
          </a:p>
          <a:p>
            <a:pPr marL="0" marR="0" lvl="0" indent="0" algn="l" defTabSz="914377" rtl="0" eaLnBrk="1" fontAlgn="auto" latinLnBrk="0" hangingPunct="1">
              <a:lnSpc>
                <a:spcPct val="100000"/>
              </a:lnSpc>
              <a:spcBef>
                <a:spcPts val="0"/>
              </a:spcBef>
              <a:spcAft>
                <a:spcPts val="0"/>
              </a:spcAft>
              <a:buClrTx/>
              <a:buSzTx/>
              <a:buFontTx/>
              <a:buNone/>
              <a:tabLst/>
              <a:defRPr/>
            </a:pPr>
            <a:r>
              <a:rPr lang="en-US" sz="1800" dirty="0"/>
              <a:t>A GCD’s powers and duties are outlined in Chapter 36 of the Texas Water Code, but their fundamental mandate is to manage groundwater in order to protect property rights, balance conservation and development of groundwater to meet the needs of Texas and use the best available science in the conservation and development of groundwater through rules developed by each district.</a:t>
            </a:r>
          </a:p>
          <a:p>
            <a:pPr algn="l" rtl="0" fontAlgn="base">
              <a:buFont typeface="Arial" panose="020B0604020202020204" pitchFamily="34" charset="0"/>
              <a:buNone/>
            </a:pPr>
            <a:endParaRPr lang="en-US" sz="1800" dirty="0">
              <a:solidFill>
                <a:srgbClr val="444444"/>
              </a:solidFill>
              <a:latin typeface="Arial" panose="020B0604020202020204" pitchFamily="34" charset="0"/>
            </a:endParaRPr>
          </a:p>
        </p:txBody>
      </p:sp>
      <p:sp>
        <p:nvSpPr>
          <p:cNvPr id="95235" name="Slide Number Placeholder 3"/>
          <p:cNvSpPr>
            <a:spLocks noGrp="1"/>
          </p:cNvSpPr>
          <p:nvPr>
            <p:ph type="sldNum" sz="quarter" idx="5"/>
          </p:nvPr>
        </p:nvSpPr>
        <p:spPr bwMode="auto">
          <a:noFill/>
          <a:ln>
            <a:miter lim="800000"/>
            <a:headEnd/>
            <a:tailEnd/>
          </a:ln>
        </p:spPr>
        <p:txBody>
          <a:bodyPr/>
          <a:lstStyle/>
          <a:p>
            <a:pPr defTabSz="931774">
              <a:defRPr/>
            </a:pPr>
            <a:fld id="{A428CA51-A6F4-4829-BEDD-D5825610608E}"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925934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xfrm>
            <a:off x="701675" y="233363"/>
            <a:ext cx="5575300" cy="3136900"/>
          </a:xfrm>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dirty="0"/>
              <a:t>GCDs are grouped into groundwater management areas (GMAs). There are 16 GMAs that cover all the aquifers in the state. The idea behind GMAs is so that districts overlying a shared aquifer can plan regionally for the future of those groundwater supplies. </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800" dirty="0"/>
          </a:p>
          <a:p>
            <a:endParaRPr lang="en-US" sz="1800" dirty="0"/>
          </a:p>
          <a:p>
            <a:pPr algn="l" rtl="0" fontAlgn="base">
              <a:buFont typeface="Arial" panose="020B0604020202020204" pitchFamily="34" charset="0"/>
              <a:buNone/>
            </a:pPr>
            <a:endParaRPr lang="en-US" sz="1800" dirty="0">
              <a:solidFill>
                <a:srgbClr val="444444"/>
              </a:solidFill>
              <a:latin typeface="Arial" panose="020B0604020202020204" pitchFamily="34" charset="0"/>
            </a:endParaRPr>
          </a:p>
        </p:txBody>
      </p:sp>
      <p:sp>
        <p:nvSpPr>
          <p:cNvPr id="95235" name="Slide Number Placeholder 3"/>
          <p:cNvSpPr>
            <a:spLocks noGrp="1"/>
          </p:cNvSpPr>
          <p:nvPr>
            <p:ph type="sldNum" sz="quarter" idx="5"/>
          </p:nvPr>
        </p:nvSpPr>
        <p:spPr bwMode="auto">
          <a:noFill/>
          <a:ln>
            <a:miter lim="800000"/>
            <a:headEnd/>
            <a:tailEnd/>
          </a:ln>
        </p:spPr>
        <p:txBody>
          <a:bodyPr/>
          <a:lstStyle/>
          <a:p>
            <a:pPr defTabSz="931774">
              <a:defRPr/>
            </a:pPr>
            <a:fld id="{A428CA51-A6F4-4829-BEDD-D5825610608E}"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206839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xfrm>
            <a:off x="701675" y="233363"/>
            <a:ext cx="5575300" cy="3136900"/>
          </a:xfrm>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800" dirty="0"/>
              <a:t>GMAs are delineated by the TWDB, and generally follow major aquifer boundaries. </a:t>
            </a:r>
          </a:p>
          <a:p>
            <a:pPr algn="l" rtl="0" fontAlgn="base">
              <a:buFont typeface="Arial" panose="020B0604020202020204" pitchFamily="34" charset="0"/>
              <a:buNone/>
            </a:pPr>
            <a:endParaRPr lang="en-US" sz="1800" dirty="0">
              <a:solidFill>
                <a:srgbClr val="444444"/>
              </a:solidFill>
              <a:latin typeface="Arial" panose="020B0604020202020204" pitchFamily="34" charset="0"/>
            </a:endParaRPr>
          </a:p>
        </p:txBody>
      </p:sp>
      <p:sp>
        <p:nvSpPr>
          <p:cNvPr id="95235" name="Slide Number Placeholder 3"/>
          <p:cNvSpPr>
            <a:spLocks noGrp="1"/>
          </p:cNvSpPr>
          <p:nvPr>
            <p:ph type="sldNum" sz="quarter" idx="5"/>
          </p:nvPr>
        </p:nvSpPr>
        <p:spPr bwMode="auto">
          <a:noFill/>
          <a:ln>
            <a:miter lim="800000"/>
            <a:headEnd/>
            <a:tailEnd/>
          </a:ln>
        </p:spPr>
        <p:txBody>
          <a:bodyPr/>
          <a:lstStyle/>
          <a:p>
            <a:pPr defTabSz="931774">
              <a:defRPr/>
            </a:pPr>
            <a:fld id="{A428CA51-A6F4-4829-BEDD-D5825610608E}"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261899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233363"/>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5E8E8D-6227-4F5D-91FE-FA50781B4102}" type="slidenum">
              <a:rPr lang="en-US" smtClean="0"/>
              <a:t>8</a:t>
            </a:fld>
            <a:endParaRPr lang="en-US"/>
          </a:p>
        </p:txBody>
      </p:sp>
    </p:spTree>
    <p:extLst>
      <p:ext uri="{BB962C8B-B14F-4D97-AF65-F5344CB8AC3E}">
        <p14:creationId xmlns:p14="http://schemas.microsoft.com/office/powerpoint/2010/main" val="4072135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xfrm>
            <a:off x="701675" y="233363"/>
            <a:ext cx="5575300" cy="3136900"/>
          </a:xfrm>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800" dirty="0"/>
              <a:t>GMAs – TWDB delineates GMA boundaries; originally proposed delineation based on major aquifer boundaries, but then morphed into a mix of aquifer/county boundaries based on GCD feedback. We have made several adjustments to the boundaries since their original delineation to align more with the aquifer and to allow GCDs to focus on participating in joint groundwater planning in areas with shared groundwater resources. While the TWDB can make changes to the boundaries on their own, it’s best if any requests for changes come from the districts.</a:t>
            </a:r>
          </a:p>
          <a:p>
            <a:pPr algn="l" rtl="0" fontAlgn="base">
              <a:buFont typeface="Arial" panose="020B0604020202020204" pitchFamily="34" charset="0"/>
              <a:buNone/>
            </a:pPr>
            <a:endParaRPr lang="en-US" sz="1800" dirty="0">
              <a:solidFill>
                <a:srgbClr val="444444"/>
              </a:solidFill>
              <a:latin typeface="Arial" panose="020B0604020202020204" pitchFamily="34" charset="0"/>
            </a:endParaRPr>
          </a:p>
          <a:p>
            <a:pPr marL="0" indent="0">
              <a:lnSpc>
                <a:spcPct val="100000"/>
              </a:lnSpc>
              <a:spcBef>
                <a:spcPts val="0"/>
              </a:spcBef>
              <a:spcAft>
                <a:spcPts val="4200"/>
              </a:spcAft>
              <a:buNone/>
            </a:pPr>
            <a:r>
              <a:rPr lang="en-US" sz="1800" dirty="0">
                <a:latin typeface="Franklin Gothic Book" panose="020B0503020102020204" pitchFamily="34" charset="0"/>
              </a:rPr>
              <a:t>Regional groundwater planning</a:t>
            </a:r>
          </a:p>
          <a:p>
            <a:pPr marL="0" indent="0">
              <a:lnSpc>
                <a:spcPct val="100000"/>
              </a:lnSpc>
              <a:spcBef>
                <a:spcPts val="0"/>
              </a:spcBef>
              <a:spcAft>
                <a:spcPts val="4200"/>
              </a:spcAft>
              <a:buNone/>
            </a:pPr>
            <a:r>
              <a:rPr lang="en-US" sz="1800" dirty="0">
                <a:latin typeface="Franklin Gothic Book" panose="020B0503020102020204" pitchFamily="34" charset="0"/>
              </a:rPr>
              <a:t>Share management plan info</a:t>
            </a:r>
          </a:p>
          <a:p>
            <a:pPr marL="0" indent="0">
              <a:lnSpc>
                <a:spcPct val="100000"/>
              </a:lnSpc>
              <a:spcBef>
                <a:spcPts val="0"/>
              </a:spcBef>
              <a:spcAft>
                <a:spcPts val="4200"/>
              </a:spcAft>
              <a:buNone/>
            </a:pPr>
            <a:r>
              <a:rPr lang="en-US" sz="1800" dirty="0">
                <a:latin typeface="Franklin Gothic Book" panose="020B0503020102020204" pitchFamily="34" charset="0"/>
              </a:rPr>
              <a:t>Develop DFCs</a:t>
            </a:r>
          </a:p>
          <a:p>
            <a:pPr algn="l" rtl="0" fontAlgn="base">
              <a:buFont typeface="Arial" panose="020B0604020202020204" pitchFamily="34" charset="0"/>
              <a:buNone/>
            </a:pPr>
            <a:endParaRPr lang="en-US" sz="1800" dirty="0">
              <a:solidFill>
                <a:srgbClr val="444444"/>
              </a:solidFill>
              <a:latin typeface="Arial" panose="020B0604020202020204" pitchFamily="34" charset="0"/>
            </a:endParaRPr>
          </a:p>
        </p:txBody>
      </p:sp>
      <p:sp>
        <p:nvSpPr>
          <p:cNvPr id="95235" name="Slide Number Placeholder 3"/>
          <p:cNvSpPr>
            <a:spLocks noGrp="1"/>
          </p:cNvSpPr>
          <p:nvPr>
            <p:ph type="sldNum" sz="quarter" idx="5"/>
          </p:nvPr>
        </p:nvSpPr>
        <p:spPr bwMode="auto">
          <a:noFill/>
          <a:ln>
            <a:miter lim="800000"/>
            <a:headEnd/>
            <a:tailEnd/>
          </a:ln>
        </p:spPr>
        <p:txBody>
          <a:bodyPr/>
          <a:lstStyle/>
          <a:p>
            <a:pPr defTabSz="931774">
              <a:defRPr/>
            </a:pPr>
            <a:fld id="{A428CA51-A6F4-4829-BEDD-D5825610608E}"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925934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9A6ADA2-8FA5-6D36-1582-DCD4D0773C34}"/>
              </a:ext>
            </a:extLst>
          </p:cNvPr>
          <p:cNvSpPr>
            <a:spLocks noGrp="1"/>
          </p:cNvSpPr>
          <p:nvPr>
            <p:ph type="body" sz="quarter" idx="13" hasCustomPrompt="1"/>
          </p:nvPr>
        </p:nvSpPr>
        <p:spPr>
          <a:xfrm>
            <a:off x="914400" y="2609852"/>
            <a:ext cx="10363200" cy="1789113"/>
          </a:xfrm>
        </p:spPr>
        <p:txBody>
          <a:bodyPr>
            <a:normAutofit/>
          </a:bodyPr>
          <a:lstStyle>
            <a:lvl1pPr marL="0" indent="0">
              <a:buNone/>
              <a:defRPr sz="4000">
                <a:solidFill>
                  <a:schemeClr val="tx1">
                    <a:lumMod val="50000"/>
                    <a:lumOff val="50000"/>
                  </a:schemeClr>
                </a:solidFill>
              </a:defRPr>
            </a:lvl1pPr>
          </a:lstStyle>
          <a:p>
            <a:pPr lvl="0"/>
            <a:r>
              <a:rPr lang="en-US" dirty="0"/>
              <a:t>Subtitle</a:t>
            </a:r>
          </a:p>
        </p:txBody>
      </p:sp>
      <p:sp>
        <p:nvSpPr>
          <p:cNvPr id="2" name="Title 1"/>
          <p:cNvSpPr>
            <a:spLocks noGrp="1"/>
          </p:cNvSpPr>
          <p:nvPr>
            <p:ph type="ctrTitle" hasCustomPrompt="1"/>
          </p:nvPr>
        </p:nvSpPr>
        <p:spPr>
          <a:xfrm>
            <a:off x="914400" y="558266"/>
            <a:ext cx="10363200" cy="2052050"/>
          </a:xfrm>
        </p:spPr>
        <p:txBody>
          <a:bodyPr anchor="b">
            <a:noAutofit/>
          </a:bodyPr>
          <a:lstStyle>
            <a:lvl1pPr algn="l">
              <a:defRPr sz="6600" baseline="0">
                <a:solidFill>
                  <a:schemeClr val="accent2">
                    <a:lumMod val="50000"/>
                  </a:schemeClr>
                </a:solidFill>
                <a:latin typeface="Franklin Gothic Heavy" panose="020B0903020102020204" pitchFamily="34" charset="0"/>
              </a:defRPr>
            </a:lvl1pPr>
          </a:lstStyle>
          <a:p>
            <a:r>
              <a:rPr lang="en-US" dirty="0"/>
              <a:t>Title</a:t>
            </a:r>
          </a:p>
        </p:txBody>
      </p:sp>
      <p:pic>
        <p:nvPicPr>
          <p:cNvPr id="5" name="Picture 12" descr="A logo with text overlay&#10;&#10;Description automatically generated">
            <a:extLst>
              <a:ext uri="{FF2B5EF4-FFF2-40B4-BE49-F238E27FC236}">
                <a16:creationId xmlns:a16="http://schemas.microsoft.com/office/drawing/2014/main" id="{5142402A-AB12-22D2-7406-1A24E9F43B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03879" y="5571187"/>
            <a:ext cx="1710309" cy="58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a:extLst>
              <a:ext uri="{FF2B5EF4-FFF2-40B4-BE49-F238E27FC236}">
                <a16:creationId xmlns:a16="http://schemas.microsoft.com/office/drawing/2014/main" id="{00FD986F-E8ED-CE36-2B00-E9D7872AA5FA}"/>
              </a:ext>
            </a:extLst>
          </p:cNvPr>
          <p:cNvSpPr>
            <a:spLocks noGrp="1"/>
          </p:cNvSpPr>
          <p:nvPr>
            <p:ph type="body" sz="quarter" idx="14" hasCustomPrompt="1"/>
          </p:nvPr>
        </p:nvSpPr>
        <p:spPr>
          <a:xfrm>
            <a:off x="914400" y="4967290"/>
            <a:ext cx="9056688" cy="1184275"/>
          </a:xfrm>
        </p:spPr>
        <p:txBody>
          <a:bodyPr anchor="b"/>
          <a:lstStyle>
            <a:lvl1pPr marL="0" indent="0">
              <a:buNone/>
              <a:defRPr>
                <a:latin typeface="+mn-lt"/>
              </a:defRPr>
            </a:lvl1p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Aptos" panose="020B0004020202020204" pitchFamily="34" charset="0"/>
                <a:ea typeface="+mn-ea"/>
                <a:cs typeface="+mn-cs"/>
              </a:rPr>
              <a:t>Event</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Aptos" panose="020B0004020202020204" pitchFamily="34" charset="0"/>
                <a:ea typeface="+mn-ea"/>
                <a:cs typeface="+mn-cs"/>
              </a:rPr>
              <a:t>Date</a:t>
            </a:r>
          </a:p>
        </p:txBody>
      </p:sp>
    </p:spTree>
    <p:extLst>
      <p:ext uri="{BB962C8B-B14F-4D97-AF65-F5344CB8AC3E}">
        <p14:creationId xmlns:p14="http://schemas.microsoft.com/office/powerpoint/2010/main" val="1941492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40290"/>
            <a:ext cx="10363200" cy="1470025"/>
          </a:xfrm>
        </p:spPr>
        <p:txBody>
          <a:bodyPr/>
          <a:lstStyle>
            <a:lvl1pPr>
              <a:defRPr baseline="0">
                <a:solidFill>
                  <a:srgbClr val="007DB8"/>
                </a:solidFill>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845B8EB8-699C-C3BA-E87E-4BB2266C812D}"/>
              </a:ext>
            </a:extLst>
          </p:cNvPr>
          <p:cNvSpPr>
            <a:spLocks noGrp="1"/>
          </p:cNvSpPr>
          <p:nvPr>
            <p:ph type="sldNum" sz="quarter" idx="10"/>
          </p:nvPr>
        </p:nvSpPr>
        <p:spPr/>
        <p:txBody>
          <a:bodyPr/>
          <a:lstStyle>
            <a:lvl1pPr>
              <a:defRPr/>
            </a:lvl1pPr>
          </a:lstStyle>
          <a:p>
            <a:pPr>
              <a:defRPr/>
            </a:pPr>
            <a:fld id="{6976F9D7-AFA2-0A4B-9086-C3D5B14D70B7}" type="slidenum">
              <a:rPr lang="en-US"/>
              <a:pPr>
                <a:defRPr/>
              </a:pPr>
              <a:t>‹#›</a:t>
            </a:fld>
            <a:endParaRPr lang="en-US" dirty="0"/>
          </a:p>
        </p:txBody>
      </p:sp>
    </p:spTree>
    <p:extLst>
      <p:ext uri="{BB962C8B-B14F-4D97-AF65-F5344CB8AC3E}">
        <p14:creationId xmlns:p14="http://schemas.microsoft.com/office/powerpoint/2010/main" val="827468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9/24/2025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058611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214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4094D-FA06-1B08-9AC7-EC0BEAD9A09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225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622357" y="6453669"/>
            <a:ext cx="2482971" cy="227465"/>
          </a:xfrm>
          <a:prstGeom prst="rect">
            <a:avLst/>
          </a:prstGeom>
        </p:spPr>
        <p:txBody>
          <a:bodyPr/>
          <a:lstStyle/>
          <a:p>
            <a:fld id="{E25C318A-713C-E34F-BE3B-BC9114480D09}" type="slidenum">
              <a:rPr lang="en-US" smtClean="0"/>
              <a:t>‹#›</a:t>
            </a:fld>
            <a:endParaRPr lang="en-US"/>
          </a:p>
        </p:txBody>
      </p:sp>
    </p:spTree>
    <p:extLst>
      <p:ext uri="{BB962C8B-B14F-4D97-AF65-F5344CB8AC3E}">
        <p14:creationId xmlns:p14="http://schemas.microsoft.com/office/powerpoint/2010/main" val="4143282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622357" y="6453669"/>
            <a:ext cx="2482971" cy="227465"/>
          </a:xfrm>
          <a:prstGeom prst="rect">
            <a:avLst/>
          </a:prstGeom>
        </p:spPr>
        <p:txBody>
          <a:bodyPr/>
          <a:lstStyle/>
          <a:p>
            <a:fld id="{E25C318A-713C-E34F-BE3B-BC9114480D09}" type="slidenum">
              <a:rPr lang="en-US" smtClean="0"/>
              <a:t>‹#›</a:t>
            </a:fld>
            <a:endParaRPr lang="en-US"/>
          </a:p>
        </p:txBody>
      </p:sp>
    </p:spTree>
    <p:extLst>
      <p:ext uri="{BB962C8B-B14F-4D97-AF65-F5344CB8AC3E}">
        <p14:creationId xmlns:p14="http://schemas.microsoft.com/office/powerpoint/2010/main" val="559118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1193" y="4800600"/>
            <a:ext cx="11488848" cy="566738"/>
          </a:xfrm>
        </p:spPr>
        <p:txBody>
          <a:bodyPr anchor="b"/>
          <a:lstStyle>
            <a:lvl1pPr algn="l">
              <a:defRPr sz="2000" b="1">
                <a:solidFill>
                  <a:srgbClr val="007DB8"/>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371193" y="353085"/>
            <a:ext cx="11488848" cy="4374490"/>
          </a:xfrm>
        </p:spPr>
        <p:txBody>
          <a:bodyPr/>
          <a:lstStyle>
            <a:lvl1pPr marL="0" indent="0">
              <a:buNone/>
              <a:defRPr sz="3200">
                <a:solidFill>
                  <a:srgbClr val="212427"/>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71193" y="5367340"/>
            <a:ext cx="11488848" cy="671323"/>
          </a:xfrm>
        </p:spPr>
        <p:txBody>
          <a:bodyPr/>
          <a:lstStyle>
            <a:lvl1pPr marL="0" indent="0">
              <a:buNone/>
              <a:defRPr sz="1400">
                <a:solidFill>
                  <a:srgbClr val="212427"/>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9622357" y="6453669"/>
            <a:ext cx="2482971" cy="227465"/>
          </a:xfrm>
          <a:prstGeom prst="rect">
            <a:avLst/>
          </a:prstGeom>
        </p:spPr>
        <p:txBody>
          <a:bodyPr/>
          <a:lstStyle/>
          <a:p>
            <a:fld id="{E25C318A-713C-E34F-BE3B-BC9114480D09}" type="slidenum">
              <a:rPr lang="en-US" smtClean="0"/>
              <a:t>‹#›</a:t>
            </a:fld>
            <a:endParaRPr lang="en-US"/>
          </a:p>
        </p:txBody>
      </p:sp>
    </p:spTree>
    <p:extLst>
      <p:ext uri="{BB962C8B-B14F-4D97-AF65-F5344CB8AC3E}">
        <p14:creationId xmlns:p14="http://schemas.microsoft.com/office/powerpoint/2010/main" val="3260595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33531-AC2C-4C79-BFD5-C849E093B4D9}"/>
              </a:ext>
            </a:extLst>
          </p:cNvPr>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4ACCF79-7D64-4AF7-BFD3-719D44B0A3DA}"/>
              </a:ext>
            </a:extLst>
          </p:cNvPr>
          <p:cNvSpPr>
            <a:spLocks noGrp="1"/>
          </p:cNvSpPr>
          <p:nvPr>
            <p:ph type="sldNum" sz="quarter" idx="10"/>
          </p:nvPr>
        </p:nvSpPr>
        <p:spPr>
          <a:xfrm>
            <a:off x="9622357" y="6453669"/>
            <a:ext cx="2482971" cy="227465"/>
          </a:xfrm>
          <a:prstGeom prst="rect">
            <a:avLst/>
          </a:prstGeom>
        </p:spPr>
        <p:txBody>
          <a:bodyPr/>
          <a:lstStyle/>
          <a:p>
            <a:fld id="{E25C318A-713C-E34F-BE3B-BC9114480D09}" type="slidenum">
              <a:rPr lang="en-US" smtClean="0"/>
              <a:pPr/>
              <a:t>‹#›</a:t>
            </a:fld>
            <a:endParaRPr lang="en-US" dirty="0"/>
          </a:p>
        </p:txBody>
      </p:sp>
      <p:sp>
        <p:nvSpPr>
          <p:cNvPr id="4" name="Content Placeholder 2">
            <a:extLst>
              <a:ext uri="{FF2B5EF4-FFF2-40B4-BE49-F238E27FC236}">
                <a16:creationId xmlns:a16="http://schemas.microsoft.com/office/drawing/2014/main" id="{59135B8B-C26E-4DDA-BC87-7368364FFBFE}"/>
              </a:ext>
            </a:extLst>
          </p:cNvPr>
          <p:cNvSpPr>
            <a:spLocks noGrp="1"/>
          </p:cNvSpPr>
          <p:nvPr>
            <p:ph idx="1"/>
          </p:nvPr>
        </p:nvSpPr>
        <p:spPr>
          <a:xfrm>
            <a:off x="219809" y="1331000"/>
            <a:ext cx="11757927" cy="2842649"/>
          </a:xfrm>
        </p:spPr>
        <p:txBody>
          <a:bodyPr/>
          <a:lstStyle>
            <a:lvl1pPr marL="0" indent="0" algn="ctr">
              <a:buNone/>
              <a:defRPr/>
            </a:lvl1pPr>
          </a:lstStyle>
          <a:p>
            <a:pPr lvl="0"/>
            <a:r>
              <a:rPr lang="en-US"/>
              <a:t>Click to edit Master text styles</a:t>
            </a:r>
          </a:p>
        </p:txBody>
      </p:sp>
      <p:pic>
        <p:nvPicPr>
          <p:cNvPr id="13" name="Picture 12" descr="A logo of a camera&#10;&#10;Description automatically generated">
            <a:extLst>
              <a:ext uri="{FF2B5EF4-FFF2-40B4-BE49-F238E27FC236}">
                <a16:creationId xmlns:a16="http://schemas.microsoft.com/office/drawing/2014/main" id="{0231EF94-8F16-2C81-7979-8F06D4F960B1}"/>
              </a:ext>
            </a:extLst>
          </p:cNvPr>
          <p:cNvPicPr>
            <a:picLocks noChangeAspect="1"/>
          </p:cNvPicPr>
          <p:nvPr userDrawn="1"/>
        </p:nvPicPr>
        <p:blipFill rotWithShape="1">
          <a:blip r:embed="rId2"/>
          <a:srcRect t="34948"/>
          <a:stretch/>
        </p:blipFill>
        <p:spPr>
          <a:xfrm>
            <a:off x="3810000" y="4775200"/>
            <a:ext cx="4572000" cy="751802"/>
          </a:xfrm>
          <a:prstGeom prst="rect">
            <a:avLst/>
          </a:prstGeom>
        </p:spPr>
      </p:pic>
      <p:sp>
        <p:nvSpPr>
          <p:cNvPr id="5" name="TextBox 4">
            <a:extLst>
              <a:ext uri="{FF2B5EF4-FFF2-40B4-BE49-F238E27FC236}">
                <a16:creationId xmlns:a16="http://schemas.microsoft.com/office/drawing/2014/main" id="{28D902C1-3278-C26F-1D3D-AC00D1C0C55A}"/>
              </a:ext>
            </a:extLst>
          </p:cNvPr>
          <p:cNvSpPr txBox="1"/>
          <p:nvPr userDrawn="1"/>
        </p:nvSpPr>
        <p:spPr>
          <a:xfrm>
            <a:off x="3810000" y="4243592"/>
            <a:ext cx="4480560" cy="461665"/>
          </a:xfrm>
          <a:prstGeom prst="rect">
            <a:avLst/>
          </a:prstGeom>
          <a:noFill/>
        </p:spPr>
        <p:txBody>
          <a:bodyPr wrap="square" rtlCol="0">
            <a:spAutoFit/>
          </a:bodyPr>
          <a:lstStyle/>
          <a:p>
            <a:pPr algn="ctr"/>
            <a:r>
              <a:rPr lang="en-US" sz="2400" b="0" i="0" dirty="0">
                <a:solidFill>
                  <a:schemeClr val="tx1">
                    <a:lumMod val="75000"/>
                    <a:lumOff val="25000"/>
                  </a:schemeClr>
                </a:solidFill>
                <a:latin typeface="Franklin Gothic Medium" panose="020B0603020102020204" pitchFamily="34" charset="0"/>
              </a:rPr>
              <a:t>Stay connected:</a:t>
            </a:r>
          </a:p>
        </p:txBody>
      </p:sp>
    </p:spTree>
    <p:extLst>
      <p:ext uri="{BB962C8B-B14F-4D97-AF65-F5344CB8AC3E}">
        <p14:creationId xmlns:p14="http://schemas.microsoft.com/office/powerpoint/2010/main" val="3268106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706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4094D-FA06-1B08-9AC7-EC0BEAD9A09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09675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ection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7656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208231" y="1331001"/>
            <a:ext cx="5422548" cy="465238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D4CF5A9E-0675-290F-80C7-03C5B72B841A}"/>
              </a:ext>
            </a:extLst>
          </p:cNvPr>
          <p:cNvSpPr>
            <a:spLocks noGrp="1"/>
          </p:cNvSpPr>
          <p:nvPr>
            <p:ph idx="13"/>
          </p:nvPr>
        </p:nvSpPr>
        <p:spPr>
          <a:xfrm>
            <a:off x="6555187" y="1331000"/>
            <a:ext cx="5422548" cy="465238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6963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565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1193" y="4800600"/>
            <a:ext cx="11488848" cy="566738"/>
          </a:xfrm>
        </p:spPr>
        <p:txBody>
          <a:bodyPr anchor="b"/>
          <a:lstStyle>
            <a:lvl1pPr algn="l">
              <a:defRPr sz="2000" b="1">
                <a:solidFill>
                  <a:srgbClr val="007DB8"/>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371193" y="353085"/>
            <a:ext cx="11488848" cy="4374490"/>
          </a:xfrm>
        </p:spPr>
        <p:txBody>
          <a:bodyPr/>
          <a:lstStyle>
            <a:lvl1pPr marL="0" indent="0">
              <a:buNone/>
              <a:defRPr sz="3200">
                <a:solidFill>
                  <a:srgbClr val="212427"/>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71193" y="5367340"/>
            <a:ext cx="11488848" cy="671323"/>
          </a:xfrm>
        </p:spPr>
        <p:txBody>
          <a:bodyPr/>
          <a:lstStyle>
            <a:lvl1pPr marL="0" indent="0">
              <a:buNone/>
              <a:defRPr sz="1400">
                <a:solidFill>
                  <a:srgbClr val="212427"/>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2077988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622357" y="6602932"/>
            <a:ext cx="2482971" cy="191933"/>
          </a:xfrm>
          <a:prstGeom prst="rect">
            <a:avLst/>
          </a:prstGeom>
        </p:spPr>
        <p:txBody>
          <a:bodyPr/>
          <a:lstStyle>
            <a:lvl1pPr algn="r">
              <a:defRPr sz="1200">
                <a:solidFill>
                  <a:schemeClr val="bg1">
                    <a:lumMod val="95000"/>
                  </a:schemeClr>
                </a:solidFill>
              </a:defRPr>
            </a:lvl1pPr>
          </a:lstStyle>
          <a:p>
            <a:fld id="{E25C318A-713C-E34F-BE3B-BC9114480D09}" type="slidenum">
              <a:rPr lang="en-US" smtClean="0"/>
              <a:pPr/>
              <a:t>‹#›</a:t>
            </a:fld>
            <a:endParaRPr lang="en-US" dirty="0"/>
          </a:p>
        </p:txBody>
      </p:sp>
      <p:pic>
        <p:nvPicPr>
          <p:cNvPr id="5" name="Picture 12" descr="A logo with text overlay&#10;&#10;Description automatically generated">
            <a:extLst>
              <a:ext uri="{FF2B5EF4-FFF2-40B4-BE49-F238E27FC236}">
                <a16:creationId xmlns:a16="http://schemas.microsoft.com/office/drawing/2014/main" id="{5142402A-AB12-22D2-7406-1A24E9F43B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03879" y="5571187"/>
            <a:ext cx="1710309" cy="58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FD689431-2420-42CD-1DFB-D21477915451}"/>
              </a:ext>
            </a:extLst>
          </p:cNvPr>
          <p:cNvSpPr txBox="1">
            <a:spLocks/>
          </p:cNvSpPr>
          <p:nvPr userDrawn="1"/>
        </p:nvSpPr>
        <p:spPr>
          <a:xfrm>
            <a:off x="293632" y="3723963"/>
            <a:ext cx="10221969" cy="731753"/>
          </a:xfrm>
          <a:prstGeom prst="rect">
            <a:avLst/>
          </a:prstGeom>
        </p:spPr>
        <p:txBody>
          <a:bodyPr vert="horz" lIns="91440" tIns="45720" rIns="91440" bIns="45720" rtlCol="0" anchor="t">
            <a:noAutofit/>
          </a:bodyPr>
          <a:lstStyle>
            <a:lvl1pPr algn="ctr" defTabSz="457200" rtl="0" eaLnBrk="1" latinLnBrk="0" hangingPunct="1">
              <a:spcBef>
                <a:spcPct val="0"/>
              </a:spcBef>
              <a:buNone/>
              <a:defRPr sz="5400" b="0" i="0" kern="1200">
                <a:solidFill>
                  <a:schemeClr val="accent2">
                    <a:lumMod val="50000"/>
                  </a:schemeClr>
                </a:solidFill>
                <a:latin typeface="Aptos ExtraBold" panose="020B0004020202020204" pitchFamily="34" charset="0"/>
                <a:ea typeface="+mj-ea"/>
                <a:cs typeface="+mj-cs"/>
              </a:defRPr>
            </a:lvl1pPr>
          </a:lstStyle>
          <a:p>
            <a:pPr algn="l"/>
            <a:r>
              <a:rPr lang="en-US" sz="5400" dirty="0">
                <a:latin typeface="Aptos Black" panose="020B0004020202020204" pitchFamily="34" charset="0"/>
              </a:rPr>
              <a:t>Natalie Ballew, P.G.</a:t>
            </a:r>
            <a:endParaRPr lang="en-US" sz="4400" dirty="0">
              <a:solidFill>
                <a:schemeClr val="tx1">
                  <a:lumMod val="50000"/>
                  <a:lumOff val="50000"/>
                </a:schemeClr>
              </a:solidFill>
              <a:latin typeface="Aptos Black" panose="020B0004020202020204" pitchFamily="34" charset="0"/>
              <a:cs typeface="Segoe UI" panose="020B0502040204020203" pitchFamily="34" charset="0"/>
            </a:endParaRPr>
          </a:p>
        </p:txBody>
      </p:sp>
      <p:sp>
        <p:nvSpPr>
          <p:cNvPr id="8" name="TextBox 7">
            <a:extLst>
              <a:ext uri="{FF2B5EF4-FFF2-40B4-BE49-F238E27FC236}">
                <a16:creationId xmlns:a16="http://schemas.microsoft.com/office/drawing/2014/main" id="{57228E52-28D2-288E-9D3D-C606D87C8A2E}"/>
              </a:ext>
            </a:extLst>
          </p:cNvPr>
          <p:cNvSpPr txBox="1"/>
          <p:nvPr userDrawn="1"/>
        </p:nvSpPr>
        <p:spPr>
          <a:xfrm>
            <a:off x="293632" y="4652845"/>
            <a:ext cx="9993369" cy="1461939"/>
          </a:xfrm>
          <a:prstGeom prst="rect">
            <a:avLst/>
          </a:prstGeom>
          <a:noFill/>
        </p:spPr>
        <p:txBody>
          <a:bodyPr wrap="square">
            <a:spAutoFit/>
          </a:bodyPr>
          <a:lstStyle/>
          <a:p>
            <a:pPr>
              <a:spcAft>
                <a:spcPts val="300"/>
              </a:spcAft>
            </a:pPr>
            <a:r>
              <a:rPr lang="en-US" sz="2800" dirty="0">
                <a:solidFill>
                  <a:schemeClr val="tx1">
                    <a:lumMod val="65000"/>
                    <a:lumOff val="35000"/>
                  </a:schemeClr>
                </a:solidFill>
                <a:latin typeface="Aptos ExtraBold" panose="020B0004020202020204" pitchFamily="34" charset="0"/>
                <a:cs typeface="Segoe UI Semibold" panose="020B0702040204020203" pitchFamily="34" charset="0"/>
              </a:rPr>
              <a:t>Groundwater Division Director, TWDB</a:t>
            </a:r>
          </a:p>
          <a:p>
            <a:pPr>
              <a:spcAft>
                <a:spcPts val="300"/>
              </a:spcAft>
            </a:pPr>
            <a:r>
              <a:rPr lang="en-US" sz="2800" dirty="0">
                <a:solidFill>
                  <a:schemeClr val="tx1">
                    <a:lumMod val="65000"/>
                    <a:lumOff val="35000"/>
                  </a:schemeClr>
                </a:solidFill>
                <a:latin typeface="+mn-lt"/>
                <a:cs typeface="Segoe UI Semibold" panose="020B0702040204020203" pitchFamily="34" charset="0"/>
              </a:rPr>
              <a:t>512-765-0532</a:t>
            </a:r>
          </a:p>
          <a:p>
            <a:pPr>
              <a:spcAft>
                <a:spcPts val="300"/>
              </a:spcAft>
            </a:pPr>
            <a:r>
              <a:rPr lang="en-US" sz="2800" dirty="0">
                <a:solidFill>
                  <a:schemeClr val="tx1">
                    <a:lumMod val="65000"/>
                    <a:lumOff val="35000"/>
                  </a:schemeClr>
                </a:solidFill>
                <a:latin typeface="+mn-lt"/>
                <a:cs typeface="Segoe UI Semibold" panose="020B0702040204020203" pitchFamily="34" charset="0"/>
              </a:rPr>
              <a:t>natalie.ballew@twdb.texas.gov</a:t>
            </a:r>
          </a:p>
        </p:txBody>
      </p:sp>
    </p:spTree>
    <p:extLst>
      <p:ext uri="{BB962C8B-B14F-4D97-AF65-F5344CB8AC3E}">
        <p14:creationId xmlns:p14="http://schemas.microsoft.com/office/powerpoint/2010/main" val="2445403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33531-AC2C-4C79-BFD5-C849E093B4D9}"/>
              </a:ext>
            </a:extLst>
          </p:cNvPr>
          <p:cNvSpPr>
            <a:spLocks noGrp="1"/>
          </p:cNvSpPr>
          <p:nvPr>
            <p:ph type="title"/>
          </p:nvPr>
        </p:nvSpPr>
        <p:spPr/>
        <p:txBody>
          <a:body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59135B8B-C26E-4DDA-BC87-7368364FFBFE}"/>
              </a:ext>
            </a:extLst>
          </p:cNvPr>
          <p:cNvSpPr>
            <a:spLocks noGrp="1"/>
          </p:cNvSpPr>
          <p:nvPr>
            <p:ph idx="1"/>
          </p:nvPr>
        </p:nvSpPr>
        <p:spPr>
          <a:xfrm>
            <a:off x="219809" y="1331000"/>
            <a:ext cx="11757927" cy="2842649"/>
          </a:xfrm>
        </p:spPr>
        <p:txBody>
          <a:bodyPr/>
          <a:lstStyle>
            <a:lvl1pPr marL="0" indent="0" algn="ctr">
              <a:buNone/>
              <a:defRPr/>
            </a:lvl1pPr>
          </a:lstStyle>
          <a:p>
            <a:pPr lvl="0"/>
            <a:r>
              <a:rPr lang="en-US"/>
              <a:t>Click to edit Master text styles</a:t>
            </a:r>
          </a:p>
        </p:txBody>
      </p:sp>
      <p:pic>
        <p:nvPicPr>
          <p:cNvPr id="13" name="Picture 12" descr="A logo of a camera&#10;&#10;Description automatically generated">
            <a:extLst>
              <a:ext uri="{FF2B5EF4-FFF2-40B4-BE49-F238E27FC236}">
                <a16:creationId xmlns:a16="http://schemas.microsoft.com/office/drawing/2014/main" id="{0231EF94-8F16-2C81-7979-8F06D4F960B1}"/>
              </a:ext>
            </a:extLst>
          </p:cNvPr>
          <p:cNvPicPr>
            <a:picLocks noChangeAspect="1"/>
          </p:cNvPicPr>
          <p:nvPr userDrawn="1"/>
        </p:nvPicPr>
        <p:blipFill rotWithShape="1">
          <a:blip r:embed="rId2"/>
          <a:srcRect t="34948"/>
          <a:stretch/>
        </p:blipFill>
        <p:spPr>
          <a:xfrm>
            <a:off x="3810000" y="4775200"/>
            <a:ext cx="4572000" cy="751802"/>
          </a:xfrm>
          <a:prstGeom prst="rect">
            <a:avLst/>
          </a:prstGeom>
        </p:spPr>
      </p:pic>
      <p:sp>
        <p:nvSpPr>
          <p:cNvPr id="5" name="TextBox 4">
            <a:extLst>
              <a:ext uri="{FF2B5EF4-FFF2-40B4-BE49-F238E27FC236}">
                <a16:creationId xmlns:a16="http://schemas.microsoft.com/office/drawing/2014/main" id="{28D902C1-3278-C26F-1D3D-AC00D1C0C55A}"/>
              </a:ext>
            </a:extLst>
          </p:cNvPr>
          <p:cNvSpPr txBox="1"/>
          <p:nvPr userDrawn="1"/>
        </p:nvSpPr>
        <p:spPr>
          <a:xfrm>
            <a:off x="3810000" y="4243592"/>
            <a:ext cx="4480560" cy="461665"/>
          </a:xfrm>
          <a:prstGeom prst="rect">
            <a:avLst/>
          </a:prstGeom>
          <a:noFill/>
        </p:spPr>
        <p:txBody>
          <a:bodyPr wrap="square" rtlCol="0">
            <a:spAutoFit/>
          </a:bodyPr>
          <a:lstStyle/>
          <a:p>
            <a:pPr algn="ctr"/>
            <a:r>
              <a:rPr lang="en-US" sz="2400" b="0" i="0" dirty="0">
                <a:solidFill>
                  <a:schemeClr val="tx1">
                    <a:lumMod val="75000"/>
                    <a:lumOff val="25000"/>
                  </a:schemeClr>
                </a:solidFill>
                <a:latin typeface="Franklin Gothic Medium" panose="020B0603020102020204" pitchFamily="34" charset="0"/>
              </a:rPr>
              <a:t>Stay connected:</a:t>
            </a:r>
          </a:p>
        </p:txBody>
      </p:sp>
      <p:sp>
        <p:nvSpPr>
          <p:cNvPr id="6" name="Slide Number Placeholder 5">
            <a:extLst>
              <a:ext uri="{FF2B5EF4-FFF2-40B4-BE49-F238E27FC236}">
                <a16:creationId xmlns:a16="http://schemas.microsoft.com/office/drawing/2014/main" id="{0FC99FA2-1F75-FE0D-FD8D-E0BE41206B36}"/>
              </a:ext>
            </a:extLst>
          </p:cNvPr>
          <p:cNvSpPr>
            <a:spLocks noGrp="1"/>
          </p:cNvSpPr>
          <p:nvPr>
            <p:ph type="sldNum" sz="quarter" idx="12"/>
          </p:nvPr>
        </p:nvSpPr>
        <p:spPr>
          <a:xfrm>
            <a:off x="9622357" y="6602932"/>
            <a:ext cx="2482971" cy="191933"/>
          </a:xfrm>
          <a:prstGeom prst="rect">
            <a:avLst/>
          </a:prstGeom>
        </p:spPr>
        <p:txBody>
          <a:bodyPr/>
          <a:lstStyle>
            <a:lvl1pPr algn="r">
              <a:defRPr sz="1200">
                <a:solidFill>
                  <a:schemeClr val="bg1">
                    <a:lumMod val="95000"/>
                  </a:schemeClr>
                </a:solidFill>
              </a:defRPr>
            </a:lvl1pPr>
          </a:lstStyle>
          <a:p>
            <a:fld id="{E25C318A-713C-E34F-BE3B-BC9114480D09}" type="slidenum">
              <a:rPr lang="en-US" smtClean="0"/>
              <a:pPr/>
              <a:t>‹#›</a:t>
            </a:fld>
            <a:endParaRPr lang="en-US" dirty="0"/>
          </a:p>
        </p:txBody>
      </p:sp>
    </p:spTree>
    <p:extLst>
      <p:ext uri="{BB962C8B-B14F-4D97-AF65-F5344CB8AC3E}">
        <p14:creationId xmlns:p14="http://schemas.microsoft.com/office/powerpoint/2010/main" val="250001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defRPr sz="6000">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8" name="Picture 7" descr="A logo with blue and green text&#10;&#10;Description automatically generated">
            <a:extLst>
              <a:ext uri="{FF2B5EF4-FFF2-40B4-BE49-F238E27FC236}">
                <a16:creationId xmlns:a16="http://schemas.microsoft.com/office/drawing/2014/main" id="{6E4395CC-01E6-87F7-38EB-AA169EABEBEE}"/>
              </a:ext>
            </a:extLst>
          </p:cNvPr>
          <p:cNvPicPr>
            <a:picLocks noChangeAspect="1"/>
          </p:cNvPicPr>
          <p:nvPr userDrawn="1"/>
        </p:nvPicPr>
        <p:blipFill>
          <a:blip r:embed="rId2"/>
          <a:stretch>
            <a:fillRect/>
          </a:stretch>
        </p:blipFill>
        <p:spPr>
          <a:xfrm>
            <a:off x="10330248" y="5528621"/>
            <a:ext cx="1779373" cy="809614"/>
          </a:xfrm>
          <a:prstGeom prst="rect">
            <a:avLst/>
          </a:prstGeom>
        </p:spPr>
      </p:pic>
    </p:spTree>
    <p:extLst>
      <p:ext uri="{BB962C8B-B14F-4D97-AF65-F5344CB8AC3E}">
        <p14:creationId xmlns:p14="http://schemas.microsoft.com/office/powerpoint/2010/main" val="160374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231" y="201373"/>
            <a:ext cx="11769504" cy="90982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208231" y="1331001"/>
            <a:ext cx="11769504" cy="46523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a:extLst>
              <a:ext uri="{FF2B5EF4-FFF2-40B4-BE49-F238E27FC236}">
                <a16:creationId xmlns:a16="http://schemas.microsoft.com/office/drawing/2014/main" id="{603B2EE6-9337-7260-D97B-2B11BBD5F8CC}"/>
              </a:ext>
            </a:extLst>
          </p:cNvPr>
          <p:cNvGrpSpPr/>
          <p:nvPr userDrawn="1"/>
        </p:nvGrpSpPr>
        <p:grpSpPr>
          <a:xfrm>
            <a:off x="0" y="6333707"/>
            <a:ext cx="12192000" cy="532001"/>
            <a:chOff x="0" y="6182686"/>
            <a:chExt cx="9144000" cy="683003"/>
          </a:xfrm>
          <a:effectLst/>
        </p:grpSpPr>
        <p:sp>
          <p:nvSpPr>
            <p:cNvPr id="12" name="Rectangle 11">
              <a:extLst>
                <a:ext uri="{FF2B5EF4-FFF2-40B4-BE49-F238E27FC236}">
                  <a16:creationId xmlns:a16="http://schemas.microsoft.com/office/drawing/2014/main" id="{26BB4632-1EDD-732F-18CD-436DB0831738}"/>
                </a:ext>
              </a:extLst>
            </p:cNvPr>
            <p:cNvSpPr/>
            <p:nvPr userDrawn="1"/>
          </p:nvSpPr>
          <p:spPr>
            <a:xfrm>
              <a:off x="0" y="6182686"/>
              <a:ext cx="9144000" cy="675313"/>
            </a:xfrm>
            <a:prstGeom prst="rect">
              <a:avLst/>
            </a:prstGeom>
            <a:solidFill>
              <a:srgbClr val="7ABC7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spc="0" baseline="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1CA4ED4C-7930-E1AF-3ADA-18DBFD06211E}"/>
                </a:ext>
              </a:extLst>
            </p:cNvPr>
            <p:cNvSpPr/>
            <p:nvPr userDrawn="1"/>
          </p:nvSpPr>
          <p:spPr>
            <a:xfrm>
              <a:off x="0" y="6333688"/>
              <a:ext cx="9144000" cy="524310"/>
            </a:xfrm>
            <a:prstGeom prst="rect">
              <a:avLst/>
            </a:prstGeom>
            <a:solidFill>
              <a:srgbClr val="2F95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spc="0" baseline="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00FCCE8D-4D0B-C3CB-4085-507A9517B37C}"/>
                </a:ext>
              </a:extLst>
            </p:cNvPr>
            <p:cNvSpPr/>
            <p:nvPr userDrawn="1"/>
          </p:nvSpPr>
          <p:spPr>
            <a:xfrm>
              <a:off x="0" y="6520343"/>
              <a:ext cx="9144000" cy="345346"/>
            </a:xfrm>
            <a:prstGeom prst="rect">
              <a:avLst/>
            </a:prstGeom>
            <a:solidFill>
              <a:srgbClr val="3F72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spc="0" baseline="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87669769"/>
      </p:ext>
    </p:extLst>
  </p:cSld>
  <p:clrMap bg1="lt1" tx1="dk1" bg2="lt2" tx2="dk2" accent1="accent1" accent2="accent2" accent3="accent3" accent4="accent4" accent5="accent5" accent6="accent6" hlink="hlink" folHlink="folHlink"/>
  <p:sldLayoutIdLst>
    <p:sldLayoutId id="2147483660" r:id="rId1"/>
    <p:sldLayoutId id="2147483665" r:id="rId2"/>
    <p:sldLayoutId id="2147483661" r:id="rId3"/>
    <p:sldLayoutId id="2147483675" r:id="rId4"/>
    <p:sldLayoutId id="2147483662" r:id="rId5"/>
    <p:sldLayoutId id="2147483663" r:id="rId6"/>
    <p:sldLayoutId id="2147483666" r:id="rId7"/>
    <p:sldLayoutId id="2147483664" r:id="rId8"/>
    <p:sldLayoutId id="2147483678" r:id="rId9"/>
    <p:sldLayoutId id="2147483679" r:id="rId10"/>
    <p:sldLayoutId id="2147483680" r:id="rId11"/>
    <p:sldLayoutId id="2147483681" r:id="rId12"/>
  </p:sldLayoutIdLst>
  <p:hf hdr="0" ftr="0" dt="0"/>
  <p:txStyles>
    <p:titleStyle>
      <a:lvl1pPr algn="ctr" defTabSz="457189" rtl="0" eaLnBrk="1" latinLnBrk="0" hangingPunct="1">
        <a:spcBef>
          <a:spcPct val="0"/>
        </a:spcBef>
        <a:buNone/>
        <a:defRPr sz="5400" b="0" i="0" kern="1200">
          <a:solidFill>
            <a:schemeClr val="accent2">
              <a:lumMod val="50000"/>
            </a:schemeClr>
          </a:solidFill>
          <a:latin typeface="Franklin Gothic Demi" panose="020B0703020102020204" pitchFamily="34" charset="0"/>
          <a:ea typeface="+mj-ea"/>
          <a:cs typeface="+mj-cs"/>
        </a:defRPr>
      </a:lvl1pPr>
    </p:titleStyle>
    <p:bodyStyle>
      <a:lvl1pPr marL="342891" indent="-342891" algn="l" defTabSz="457189" rtl="0" eaLnBrk="1" latinLnBrk="0" hangingPunct="1">
        <a:spcBef>
          <a:spcPct val="20000"/>
        </a:spcBef>
        <a:buFont typeface="Arial"/>
        <a:buChar char="•"/>
        <a:defRPr sz="3200" b="0" i="0" kern="1200">
          <a:solidFill>
            <a:schemeClr val="tx1">
              <a:lumMod val="75000"/>
              <a:lumOff val="25000"/>
            </a:schemeClr>
          </a:solidFill>
          <a:latin typeface="+mn-lt"/>
          <a:ea typeface="+mn-ea"/>
          <a:cs typeface="+mn-cs"/>
        </a:defRPr>
      </a:lvl1pPr>
      <a:lvl2pPr marL="742932" indent="-285744" algn="l" defTabSz="457189" rtl="0" eaLnBrk="1" latinLnBrk="0" hangingPunct="1">
        <a:spcBef>
          <a:spcPct val="20000"/>
        </a:spcBef>
        <a:buFont typeface="Arial"/>
        <a:buChar char="–"/>
        <a:defRPr sz="2800" b="0" i="0" kern="1200">
          <a:solidFill>
            <a:schemeClr val="tx1">
              <a:lumMod val="75000"/>
              <a:lumOff val="25000"/>
            </a:schemeClr>
          </a:solidFill>
          <a:latin typeface="+mn-lt"/>
          <a:ea typeface="+mn-ea"/>
          <a:cs typeface="+mn-cs"/>
        </a:defRPr>
      </a:lvl2pPr>
      <a:lvl3pPr marL="1142971" indent="-228594" algn="l" defTabSz="457189" rtl="0" eaLnBrk="1" latinLnBrk="0" hangingPunct="1">
        <a:spcBef>
          <a:spcPct val="20000"/>
        </a:spcBef>
        <a:buFont typeface="Arial"/>
        <a:buChar char="•"/>
        <a:defRPr sz="2400" b="0" i="0" kern="1200">
          <a:solidFill>
            <a:schemeClr val="tx1">
              <a:lumMod val="75000"/>
              <a:lumOff val="25000"/>
            </a:schemeClr>
          </a:solidFill>
          <a:latin typeface="+mn-lt"/>
          <a:ea typeface="+mn-ea"/>
          <a:cs typeface="+mn-cs"/>
        </a:defRPr>
      </a:lvl3pPr>
      <a:lvl4pPr marL="1600160" indent="-228594" algn="l" defTabSz="457189" rtl="0" eaLnBrk="1" latinLnBrk="0" hangingPunct="1">
        <a:spcBef>
          <a:spcPct val="20000"/>
        </a:spcBef>
        <a:buFont typeface="Arial"/>
        <a:buChar char="–"/>
        <a:defRPr sz="2000" b="0" i="0" kern="1200">
          <a:solidFill>
            <a:schemeClr val="tx1">
              <a:lumMod val="75000"/>
              <a:lumOff val="25000"/>
            </a:schemeClr>
          </a:solidFill>
          <a:latin typeface="+mn-lt"/>
          <a:ea typeface="+mn-ea"/>
          <a:cs typeface="+mn-cs"/>
        </a:defRPr>
      </a:lvl4pPr>
      <a:lvl5pPr marL="2057349" indent="-228594" algn="l" defTabSz="457189" rtl="0" eaLnBrk="1" latinLnBrk="0" hangingPunct="1">
        <a:spcBef>
          <a:spcPct val="20000"/>
        </a:spcBef>
        <a:buFont typeface="Arial"/>
        <a:buChar char="»"/>
        <a:defRPr sz="2000" b="0" i="0" kern="1200">
          <a:solidFill>
            <a:schemeClr val="tx1">
              <a:lumMod val="75000"/>
              <a:lumOff val="25000"/>
            </a:schemeClr>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231" y="201373"/>
            <a:ext cx="11769504" cy="90982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208231" y="1331001"/>
            <a:ext cx="11769504" cy="46523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973003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83" r:id="rId6"/>
  </p:sldLayoutIdLst>
  <p:hf hdr="0" ftr="0" dt="0"/>
  <p:txStyles>
    <p:titleStyle>
      <a:lvl1pPr algn="ctr" defTabSz="457189" rtl="0" eaLnBrk="1" latinLnBrk="0" hangingPunct="1">
        <a:spcBef>
          <a:spcPct val="0"/>
        </a:spcBef>
        <a:buNone/>
        <a:defRPr sz="5400" b="0" i="0" kern="1200">
          <a:solidFill>
            <a:schemeClr val="accent2">
              <a:lumMod val="50000"/>
            </a:schemeClr>
          </a:solidFill>
          <a:latin typeface="Franklin Gothic Demi" panose="020B0703020102020204" pitchFamily="34" charset="0"/>
          <a:ea typeface="+mj-ea"/>
          <a:cs typeface="+mj-cs"/>
        </a:defRPr>
      </a:lvl1pPr>
    </p:titleStyle>
    <p:bodyStyle>
      <a:lvl1pPr marL="342891" indent="-342891" algn="l" defTabSz="457189" rtl="0" eaLnBrk="1" latinLnBrk="0" hangingPunct="1">
        <a:spcBef>
          <a:spcPct val="20000"/>
        </a:spcBef>
        <a:buFont typeface="Arial"/>
        <a:buChar char="•"/>
        <a:defRPr sz="3200" b="0" i="0" kern="1200">
          <a:solidFill>
            <a:schemeClr val="tx1">
              <a:lumMod val="75000"/>
              <a:lumOff val="25000"/>
            </a:schemeClr>
          </a:solidFill>
          <a:latin typeface="Franklin Gothic Book" panose="020B0503020102020204" pitchFamily="34" charset="0"/>
          <a:ea typeface="+mn-ea"/>
          <a:cs typeface="+mn-cs"/>
        </a:defRPr>
      </a:lvl1pPr>
      <a:lvl2pPr marL="742932" indent="-285744" algn="l" defTabSz="457189" rtl="0" eaLnBrk="1" latinLnBrk="0" hangingPunct="1">
        <a:spcBef>
          <a:spcPct val="20000"/>
        </a:spcBef>
        <a:buFont typeface="Arial"/>
        <a:buChar char="–"/>
        <a:defRPr sz="2800" b="0" i="0" kern="1200">
          <a:solidFill>
            <a:schemeClr val="tx1">
              <a:lumMod val="75000"/>
              <a:lumOff val="25000"/>
            </a:schemeClr>
          </a:solidFill>
          <a:latin typeface="Franklin Gothic Book" panose="020B0503020102020204" pitchFamily="34" charset="0"/>
          <a:ea typeface="+mn-ea"/>
          <a:cs typeface="+mn-cs"/>
        </a:defRPr>
      </a:lvl2pPr>
      <a:lvl3pPr marL="1142971" indent="-228594" algn="l" defTabSz="457189" rtl="0" eaLnBrk="1" latinLnBrk="0" hangingPunct="1">
        <a:spcBef>
          <a:spcPct val="20000"/>
        </a:spcBef>
        <a:buFont typeface="Arial"/>
        <a:buChar char="•"/>
        <a:defRPr sz="2400" b="0" i="0" kern="1200">
          <a:solidFill>
            <a:schemeClr val="tx1">
              <a:lumMod val="75000"/>
              <a:lumOff val="25000"/>
            </a:schemeClr>
          </a:solidFill>
          <a:latin typeface="Franklin Gothic Book" panose="020B0503020102020204" pitchFamily="34" charset="0"/>
          <a:ea typeface="+mn-ea"/>
          <a:cs typeface="+mn-cs"/>
        </a:defRPr>
      </a:lvl3pPr>
      <a:lvl4pPr marL="1600160" indent="-228594" algn="l" defTabSz="457189" rtl="0" eaLnBrk="1" latinLnBrk="0" hangingPunct="1">
        <a:spcBef>
          <a:spcPct val="20000"/>
        </a:spcBef>
        <a:buFont typeface="Arial"/>
        <a:buChar char="–"/>
        <a:defRPr sz="2000" b="0" i="0" kern="1200">
          <a:solidFill>
            <a:schemeClr val="tx1">
              <a:lumMod val="75000"/>
              <a:lumOff val="25000"/>
            </a:schemeClr>
          </a:solidFill>
          <a:latin typeface="Franklin Gothic Book" panose="020B0503020102020204" pitchFamily="34" charset="0"/>
          <a:ea typeface="+mn-ea"/>
          <a:cs typeface="+mn-cs"/>
        </a:defRPr>
      </a:lvl4pPr>
      <a:lvl5pPr marL="2057349" indent="-228594" algn="l" defTabSz="457189" rtl="0" eaLnBrk="1" latinLnBrk="0" hangingPunct="1">
        <a:spcBef>
          <a:spcPct val="20000"/>
        </a:spcBef>
        <a:buFont typeface="Arial"/>
        <a:buChar char="»"/>
        <a:defRPr sz="2000" b="0" i="0" kern="1200">
          <a:solidFill>
            <a:schemeClr val="tx1">
              <a:lumMod val="75000"/>
              <a:lumOff val="25000"/>
            </a:schemeClr>
          </a:solidFill>
          <a:latin typeface="Franklin Gothic Book" panose="020B050302010202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statutes.capitol.texas.gov/Docs/WA/htm/WA.36.htm#36.108"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hillcountryalliance.org/wp-content/uploads/2023_HCA_ManagingGroundwater_Paper.pdf"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hillcountryalliance.org/wp-content/uploads/2023_HCA_ManagingGroundwater_Paper.pdf"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hillcountryalliance.org/wp-content/uploads/2023_HCA_ManagingGroundwater_Paper.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hillcountryalliance.org/wp-content/uploads/2023_HCA_ManagingGroundwater_Paper.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540C-FE44-F7C9-F665-D17B976D5E81}"/>
              </a:ext>
            </a:extLst>
          </p:cNvPr>
          <p:cNvSpPr>
            <a:spLocks noGrp="1"/>
          </p:cNvSpPr>
          <p:nvPr>
            <p:ph type="ctrTitle"/>
          </p:nvPr>
        </p:nvSpPr>
        <p:spPr>
          <a:xfrm>
            <a:off x="298850" y="372534"/>
            <a:ext cx="10284483" cy="3557386"/>
          </a:xfrm>
        </p:spPr>
        <p:txBody>
          <a:bodyPr anchor="t">
            <a:noAutofit/>
          </a:bodyPr>
          <a:lstStyle/>
          <a:p>
            <a:r>
              <a:rPr lang="en-US" sz="6600" dirty="0">
                <a:latin typeface="Franklin Gothic Heavy" panose="020B0903020102020204" pitchFamily="34" charset="0"/>
              </a:rPr>
              <a:t>Groundwater Planning &amp; Management in Texas</a:t>
            </a:r>
            <a:endParaRPr lang="en-US" sz="5400" dirty="0">
              <a:solidFill>
                <a:schemeClr val="tx1">
                  <a:lumMod val="50000"/>
                  <a:lumOff val="50000"/>
                </a:schemeClr>
              </a:solidFill>
              <a:latin typeface="Franklin Gothic Heavy" panose="020B0903020102020204" pitchFamily="34" charset="0"/>
              <a:cs typeface="Segoe UI" panose="020B0502040204020203" pitchFamily="34" charset="0"/>
            </a:endParaRPr>
          </a:p>
        </p:txBody>
      </p:sp>
      <p:sp>
        <p:nvSpPr>
          <p:cNvPr id="3" name="Subtitle 2">
            <a:extLst>
              <a:ext uri="{FF2B5EF4-FFF2-40B4-BE49-F238E27FC236}">
                <a16:creationId xmlns:a16="http://schemas.microsoft.com/office/drawing/2014/main" id="{30D6C9B2-FDB3-E92F-F7DB-5E4CCE947A5E}"/>
              </a:ext>
            </a:extLst>
          </p:cNvPr>
          <p:cNvSpPr>
            <a:spLocks noGrp="1"/>
          </p:cNvSpPr>
          <p:nvPr>
            <p:ph type="subTitle" idx="1"/>
          </p:nvPr>
        </p:nvSpPr>
        <p:spPr>
          <a:xfrm>
            <a:off x="298850" y="4800601"/>
            <a:ext cx="8438750" cy="1389185"/>
          </a:xfrm>
        </p:spPr>
        <p:txBody>
          <a:bodyPr anchor="b">
            <a:normAutofit/>
          </a:bodyPr>
          <a:lstStyle/>
          <a:p>
            <a:pPr>
              <a:spcBef>
                <a:spcPts val="600"/>
              </a:spcBef>
            </a:pPr>
            <a:r>
              <a:rPr lang="en-US" dirty="0">
                <a:solidFill>
                  <a:schemeClr val="tx1">
                    <a:lumMod val="50000"/>
                    <a:lumOff val="50000"/>
                  </a:schemeClr>
                </a:solidFill>
                <a:latin typeface="Franklin Gothic Book" panose="020B0503020102020204" pitchFamily="34" charset="0"/>
                <a:cs typeface="Segoe UI" panose="020B0502040204020203" pitchFamily="34" charset="0"/>
              </a:rPr>
              <a:t>Natalie Ballew, P.G.</a:t>
            </a:r>
          </a:p>
          <a:p>
            <a:pPr>
              <a:spcBef>
                <a:spcPts val="600"/>
              </a:spcBef>
            </a:pPr>
            <a:r>
              <a:rPr lang="en-US" dirty="0">
                <a:solidFill>
                  <a:schemeClr val="tx1">
                    <a:lumMod val="50000"/>
                    <a:lumOff val="50000"/>
                  </a:schemeClr>
                </a:solidFill>
                <a:latin typeface="Franklin Gothic Book" panose="020B0503020102020204" pitchFamily="34" charset="0"/>
                <a:cs typeface="Segoe UI" panose="020B0502040204020203" pitchFamily="34" charset="0"/>
              </a:rPr>
              <a:t>League of Women Voters of the Comal Area</a:t>
            </a:r>
          </a:p>
          <a:p>
            <a:pPr>
              <a:spcBef>
                <a:spcPts val="600"/>
              </a:spcBef>
            </a:pPr>
            <a:r>
              <a:rPr lang="en-US" dirty="0">
                <a:solidFill>
                  <a:schemeClr val="tx1">
                    <a:lumMod val="50000"/>
                    <a:lumOff val="50000"/>
                  </a:schemeClr>
                </a:solidFill>
                <a:latin typeface="Franklin Gothic Book" panose="020B0503020102020204" pitchFamily="34" charset="0"/>
                <a:cs typeface="Segoe UI" panose="020B0502040204020203" pitchFamily="34" charset="0"/>
              </a:rPr>
              <a:t>September 24, 2025</a:t>
            </a:r>
          </a:p>
        </p:txBody>
      </p:sp>
    </p:spTree>
    <p:extLst>
      <p:ext uri="{BB962C8B-B14F-4D97-AF65-F5344CB8AC3E}">
        <p14:creationId xmlns:p14="http://schemas.microsoft.com/office/powerpoint/2010/main" val="809168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een and white map with black text&#10;&#10;Description automatically generated">
            <a:extLst>
              <a:ext uri="{FF2B5EF4-FFF2-40B4-BE49-F238E27FC236}">
                <a16:creationId xmlns:a16="http://schemas.microsoft.com/office/drawing/2014/main" id="{1A345D33-5D63-C285-9253-5E75D1CB5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1201" y="539682"/>
            <a:ext cx="7939448" cy="5815322"/>
          </a:xfrm>
          <a:prstGeom prst="rect">
            <a:avLst/>
          </a:prstGeom>
          <a:ln w="57150">
            <a:solidFill>
              <a:schemeClr val="tx1">
                <a:lumMod val="75000"/>
                <a:lumOff val="25000"/>
              </a:schemeClr>
            </a:solidFill>
          </a:ln>
        </p:spPr>
      </p:pic>
      <p:pic>
        <p:nvPicPr>
          <p:cNvPr id="7" name="Picture 6" descr="A map of the united states&#10;&#10;Description automatically generated">
            <a:extLst>
              <a:ext uri="{FF2B5EF4-FFF2-40B4-BE49-F238E27FC236}">
                <a16:creationId xmlns:a16="http://schemas.microsoft.com/office/drawing/2014/main" id="{F158367A-6B41-8CC4-B0DB-70A112C7CF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1199" y="539682"/>
            <a:ext cx="7939450" cy="5815323"/>
          </a:xfrm>
          <a:prstGeom prst="rect">
            <a:avLst/>
          </a:prstGeom>
          <a:ln w="57150">
            <a:solidFill>
              <a:schemeClr val="tx1">
                <a:lumMod val="75000"/>
                <a:lumOff val="25000"/>
              </a:schemeClr>
            </a:solidFill>
          </a:ln>
        </p:spPr>
      </p:pic>
      <p:sp>
        <p:nvSpPr>
          <p:cNvPr id="9" name="Rectangle 8">
            <a:extLst>
              <a:ext uri="{FF2B5EF4-FFF2-40B4-BE49-F238E27FC236}">
                <a16:creationId xmlns:a16="http://schemas.microsoft.com/office/drawing/2014/main" id="{92862E98-7BD2-FD5F-1601-8EF5C36484AE}"/>
              </a:ext>
            </a:extLst>
          </p:cNvPr>
          <p:cNvSpPr/>
          <p:nvPr/>
        </p:nvSpPr>
        <p:spPr>
          <a:xfrm>
            <a:off x="182967" y="1385206"/>
            <a:ext cx="411982" cy="411982"/>
          </a:xfrm>
          <a:prstGeom prst="rect">
            <a:avLst/>
          </a:prstGeom>
          <a:solidFill>
            <a:srgbClr val="38A800"/>
          </a:solidFill>
          <a:ln>
            <a:solidFill>
              <a:srgbClr val="38A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7C8420B-BF3B-63D4-4363-B383D082E394}"/>
              </a:ext>
            </a:extLst>
          </p:cNvPr>
          <p:cNvSpPr txBox="1"/>
          <p:nvPr/>
        </p:nvSpPr>
        <p:spPr>
          <a:xfrm>
            <a:off x="645195" y="1244530"/>
            <a:ext cx="3326004" cy="1723549"/>
          </a:xfrm>
          <a:prstGeom prst="rect">
            <a:avLst/>
          </a:prstGeom>
          <a:noFill/>
        </p:spPr>
        <p:txBody>
          <a:bodyPr wrap="square" rtlCol="0">
            <a:spAutoFit/>
          </a:bodyPr>
          <a:lstStyle/>
          <a:p>
            <a:pPr>
              <a:spcAft>
                <a:spcPts val="1200"/>
              </a:spcAft>
            </a:pPr>
            <a:r>
              <a:rPr lang="en-US" sz="2400" dirty="0">
                <a:solidFill>
                  <a:schemeClr val="tx1">
                    <a:lumMod val="75000"/>
                    <a:lumOff val="25000"/>
                  </a:schemeClr>
                </a:solidFill>
                <a:latin typeface="Franklin Gothic Book" panose="020B0503020102020204" pitchFamily="34" charset="0"/>
                <a:cs typeface="Segoe UI" panose="020B0502040204020203" pitchFamily="34" charset="0"/>
              </a:rPr>
              <a:t>Trinity Aquifer (outcrop/unconfined)</a:t>
            </a:r>
          </a:p>
          <a:p>
            <a:r>
              <a:rPr lang="en-US" sz="2400" dirty="0">
                <a:solidFill>
                  <a:schemeClr val="tx1">
                    <a:lumMod val="75000"/>
                    <a:lumOff val="25000"/>
                  </a:schemeClr>
                </a:solidFill>
                <a:latin typeface="Franklin Gothic Book" panose="020B0503020102020204" pitchFamily="34" charset="0"/>
                <a:cs typeface="Segoe UI" panose="020B0502040204020203" pitchFamily="34" charset="0"/>
              </a:rPr>
              <a:t>Trinity Aquifer (</a:t>
            </a:r>
            <a:r>
              <a:rPr lang="en-US" sz="2400" dirty="0" err="1">
                <a:solidFill>
                  <a:schemeClr val="tx1">
                    <a:lumMod val="75000"/>
                    <a:lumOff val="25000"/>
                  </a:schemeClr>
                </a:solidFill>
                <a:latin typeface="Franklin Gothic Book" panose="020B0503020102020204" pitchFamily="34" charset="0"/>
                <a:cs typeface="Segoe UI" panose="020B0502040204020203" pitchFamily="34" charset="0"/>
              </a:rPr>
              <a:t>subcrop</a:t>
            </a:r>
            <a:r>
              <a:rPr lang="en-US" sz="2400" dirty="0">
                <a:solidFill>
                  <a:schemeClr val="tx1">
                    <a:lumMod val="75000"/>
                    <a:lumOff val="25000"/>
                  </a:schemeClr>
                </a:solidFill>
                <a:latin typeface="Franklin Gothic Book" panose="020B0503020102020204" pitchFamily="34" charset="0"/>
                <a:cs typeface="Segoe UI" panose="020B0502040204020203" pitchFamily="34" charset="0"/>
              </a:rPr>
              <a:t>/confined) </a:t>
            </a:r>
          </a:p>
        </p:txBody>
      </p:sp>
      <p:sp>
        <p:nvSpPr>
          <p:cNvPr id="11" name="Rectangle 10">
            <a:extLst>
              <a:ext uri="{FF2B5EF4-FFF2-40B4-BE49-F238E27FC236}">
                <a16:creationId xmlns:a16="http://schemas.microsoft.com/office/drawing/2014/main" id="{9A9929BA-6104-58A1-5C5D-940646D7E660}"/>
              </a:ext>
            </a:extLst>
          </p:cNvPr>
          <p:cNvSpPr/>
          <p:nvPr/>
        </p:nvSpPr>
        <p:spPr>
          <a:xfrm>
            <a:off x="182967" y="2246629"/>
            <a:ext cx="411982" cy="411982"/>
          </a:xfrm>
          <a:prstGeom prst="rect">
            <a:avLst/>
          </a:prstGeom>
          <a:pattFill prst="wdDnDiag">
            <a:fgClr>
              <a:srgbClr val="38A800"/>
            </a:fgClr>
            <a:bgClr>
              <a:schemeClr val="bg1"/>
            </a:bgClr>
          </a:pattFill>
          <a:ln>
            <a:solidFill>
              <a:srgbClr val="38A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5A1E1BC-F100-4ADB-C42C-54D9635B765E}"/>
              </a:ext>
            </a:extLst>
          </p:cNvPr>
          <p:cNvSpPr/>
          <p:nvPr/>
        </p:nvSpPr>
        <p:spPr>
          <a:xfrm>
            <a:off x="182967" y="3633108"/>
            <a:ext cx="411982" cy="411982"/>
          </a:xfrm>
          <a:prstGeom prst="rect">
            <a:avLst/>
          </a:prstGeom>
          <a:solidFill>
            <a:srgbClr val="00A9E6"/>
          </a:solidFill>
          <a:ln>
            <a:solidFill>
              <a:srgbClr val="00A9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A5B975A-4B72-B906-54DA-A09183E473DC}"/>
              </a:ext>
            </a:extLst>
          </p:cNvPr>
          <p:cNvSpPr txBox="1"/>
          <p:nvPr/>
        </p:nvSpPr>
        <p:spPr>
          <a:xfrm>
            <a:off x="645195" y="3502480"/>
            <a:ext cx="3326004" cy="1723549"/>
          </a:xfrm>
          <a:prstGeom prst="rect">
            <a:avLst/>
          </a:prstGeom>
          <a:noFill/>
        </p:spPr>
        <p:txBody>
          <a:bodyPr wrap="square" rtlCol="0">
            <a:spAutoFit/>
          </a:bodyPr>
          <a:lstStyle/>
          <a:p>
            <a:pPr>
              <a:spcAft>
                <a:spcPts val="1200"/>
              </a:spcAft>
            </a:pPr>
            <a:r>
              <a:rPr lang="en-US" sz="2400" dirty="0">
                <a:solidFill>
                  <a:schemeClr val="tx1">
                    <a:lumMod val="75000"/>
                    <a:lumOff val="25000"/>
                  </a:schemeClr>
                </a:solidFill>
                <a:latin typeface="Franklin Gothic Book" panose="020B0503020102020204" pitchFamily="34" charset="0"/>
                <a:cs typeface="Segoe UI" panose="020B0502040204020203" pitchFamily="34" charset="0"/>
              </a:rPr>
              <a:t>Edwards (BFZ) Aquifer (outcrop/unconfined)</a:t>
            </a:r>
          </a:p>
          <a:p>
            <a:r>
              <a:rPr lang="en-US" sz="2400" dirty="0">
                <a:solidFill>
                  <a:schemeClr val="tx1">
                    <a:lumMod val="75000"/>
                    <a:lumOff val="25000"/>
                  </a:schemeClr>
                </a:solidFill>
                <a:latin typeface="Franklin Gothic Book" panose="020B0503020102020204" pitchFamily="34" charset="0"/>
                <a:cs typeface="Segoe UI" panose="020B0502040204020203" pitchFamily="34" charset="0"/>
              </a:rPr>
              <a:t>Edwards (BFZ) Aquifer (</a:t>
            </a:r>
            <a:r>
              <a:rPr lang="en-US" sz="2400" dirty="0" err="1">
                <a:solidFill>
                  <a:schemeClr val="tx1">
                    <a:lumMod val="75000"/>
                    <a:lumOff val="25000"/>
                  </a:schemeClr>
                </a:solidFill>
                <a:latin typeface="Franklin Gothic Book" panose="020B0503020102020204" pitchFamily="34" charset="0"/>
                <a:cs typeface="Segoe UI" panose="020B0502040204020203" pitchFamily="34" charset="0"/>
              </a:rPr>
              <a:t>subcrop</a:t>
            </a:r>
            <a:r>
              <a:rPr lang="en-US" sz="2400" dirty="0">
                <a:solidFill>
                  <a:schemeClr val="tx1">
                    <a:lumMod val="75000"/>
                    <a:lumOff val="25000"/>
                  </a:schemeClr>
                </a:solidFill>
                <a:latin typeface="Franklin Gothic Book" panose="020B0503020102020204" pitchFamily="34" charset="0"/>
                <a:cs typeface="Segoe UI" panose="020B0502040204020203" pitchFamily="34" charset="0"/>
              </a:rPr>
              <a:t>/confined) </a:t>
            </a:r>
          </a:p>
        </p:txBody>
      </p:sp>
      <p:sp>
        <p:nvSpPr>
          <p:cNvPr id="17" name="Rectangle 16">
            <a:extLst>
              <a:ext uri="{FF2B5EF4-FFF2-40B4-BE49-F238E27FC236}">
                <a16:creationId xmlns:a16="http://schemas.microsoft.com/office/drawing/2014/main" id="{1CDEB40E-4450-08A6-14EC-58198A9C0D9E}"/>
              </a:ext>
            </a:extLst>
          </p:cNvPr>
          <p:cNvSpPr/>
          <p:nvPr/>
        </p:nvSpPr>
        <p:spPr>
          <a:xfrm>
            <a:off x="182967" y="4504579"/>
            <a:ext cx="411982" cy="411982"/>
          </a:xfrm>
          <a:prstGeom prst="rect">
            <a:avLst/>
          </a:prstGeom>
          <a:pattFill prst="wdUpDiag">
            <a:fgClr>
              <a:srgbClr val="00A9E6"/>
            </a:fgClr>
            <a:bgClr>
              <a:schemeClr val="bg1"/>
            </a:bgClr>
          </a:pattFill>
          <a:ln>
            <a:solidFill>
              <a:srgbClr val="00A9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621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14A0355-ADF8-FA1D-A3C0-CE50E0661EFA}"/>
              </a:ext>
            </a:extLst>
          </p:cNvPr>
          <p:cNvGrpSpPr/>
          <p:nvPr/>
        </p:nvGrpSpPr>
        <p:grpSpPr>
          <a:xfrm>
            <a:off x="1933343" y="356168"/>
            <a:ext cx="8325314" cy="6145663"/>
            <a:chOff x="3361862" y="356168"/>
            <a:chExt cx="8325314" cy="6145663"/>
          </a:xfrm>
        </p:grpSpPr>
        <p:pic>
          <p:nvPicPr>
            <p:cNvPr id="6" name="Picture 5">
              <a:extLst>
                <a:ext uri="{FF2B5EF4-FFF2-40B4-BE49-F238E27FC236}">
                  <a16:creationId xmlns:a16="http://schemas.microsoft.com/office/drawing/2014/main" id="{0BEE26E2-7B97-5E41-1633-1730D015E44F}"/>
                </a:ext>
              </a:extLst>
            </p:cNvPr>
            <p:cNvPicPr>
              <a:picLocks noChangeAspect="1"/>
            </p:cNvPicPr>
            <p:nvPr/>
          </p:nvPicPr>
          <p:blipFill rotWithShape="1">
            <a:blip r:embed="rId3"/>
            <a:srcRect r="1687"/>
            <a:stretch/>
          </p:blipFill>
          <p:spPr>
            <a:xfrm>
              <a:off x="3361862" y="356168"/>
              <a:ext cx="8325314" cy="6145663"/>
            </a:xfrm>
            <a:prstGeom prst="rect">
              <a:avLst/>
            </a:prstGeom>
            <a:ln w="76200">
              <a:solidFill>
                <a:schemeClr val="tx1">
                  <a:lumMod val="75000"/>
                  <a:lumOff val="25000"/>
                </a:schemeClr>
              </a:solidFill>
            </a:ln>
          </p:spPr>
        </p:pic>
        <p:sp>
          <p:nvSpPr>
            <p:cNvPr id="8" name="Rectangle 7">
              <a:extLst>
                <a:ext uri="{FF2B5EF4-FFF2-40B4-BE49-F238E27FC236}">
                  <a16:creationId xmlns:a16="http://schemas.microsoft.com/office/drawing/2014/main" id="{678D9B3B-55AE-AC4E-208E-D9150886ECA9}"/>
                </a:ext>
              </a:extLst>
            </p:cNvPr>
            <p:cNvSpPr/>
            <p:nvPr/>
          </p:nvSpPr>
          <p:spPr>
            <a:xfrm>
              <a:off x="10201275" y="6048375"/>
              <a:ext cx="1485901" cy="4534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26890251"/>
      </p:ext>
    </p:extLst>
  </p:cSld>
  <p:clrMapOvr>
    <a:masterClrMapping/>
  </p:clrMapOvr>
  <mc:AlternateContent xmlns:mc="http://schemas.openxmlformats.org/markup-compatibility/2006" xmlns:p14="http://schemas.microsoft.com/office/powerpoint/2010/main">
    <mc:Choice Requires="p14">
      <p:transition spd="slow" p14:dur="2000" advTm="50254"/>
    </mc:Choice>
    <mc:Fallback xmlns="">
      <p:transition spd="slow" advTm="5025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1F122-BF71-D204-6BF8-056182FE85B2}"/>
              </a:ext>
            </a:extLst>
          </p:cNvPr>
          <p:cNvSpPr txBox="1">
            <a:spLocks/>
          </p:cNvSpPr>
          <p:nvPr/>
        </p:nvSpPr>
        <p:spPr>
          <a:xfrm>
            <a:off x="589005" y="361821"/>
            <a:ext cx="1160299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a:solidFill>
                  <a:schemeClr val="accent2">
                    <a:lumMod val="50000"/>
                  </a:schemeClr>
                </a:solidFill>
                <a:latin typeface="Segoe UI Black" panose="020B0A02040204020203" pitchFamily="34" charset="0"/>
                <a:ea typeface="Segoe UI Black" panose="020B0A02040204020203" pitchFamily="34" charset="0"/>
                <a:cs typeface="+mj-cs"/>
              </a:defRPr>
            </a:lvl1pPr>
          </a:lstStyle>
          <a:p>
            <a:r>
              <a:rPr lang="en-US" dirty="0">
                <a:latin typeface="Franklin Gothic Heavy" panose="020B0903020102020204" pitchFamily="34" charset="0"/>
              </a:rPr>
              <a:t>What is joint planning?</a:t>
            </a:r>
          </a:p>
        </p:txBody>
      </p:sp>
      <p:sp>
        <p:nvSpPr>
          <p:cNvPr id="3" name="Content Placeholder 2">
            <a:extLst>
              <a:ext uri="{FF2B5EF4-FFF2-40B4-BE49-F238E27FC236}">
                <a16:creationId xmlns:a16="http://schemas.microsoft.com/office/drawing/2014/main" id="{D59A04A2-E25A-4883-883B-BE5D8F58A41B}"/>
              </a:ext>
            </a:extLst>
          </p:cNvPr>
          <p:cNvSpPr>
            <a:spLocks noGrp="1"/>
          </p:cNvSpPr>
          <p:nvPr>
            <p:ph idx="1"/>
          </p:nvPr>
        </p:nvSpPr>
        <p:spPr>
          <a:xfrm>
            <a:off x="1816848" y="1664712"/>
            <a:ext cx="8558304" cy="4397378"/>
          </a:xfrm>
        </p:spPr>
        <p:txBody>
          <a:bodyPr>
            <a:noAutofit/>
          </a:bodyPr>
          <a:lstStyle/>
          <a:p>
            <a:pPr marL="0" indent="0">
              <a:lnSpc>
                <a:spcPct val="100000"/>
              </a:lnSpc>
              <a:spcBef>
                <a:spcPts val="600"/>
              </a:spcBef>
              <a:spcAft>
                <a:spcPts val="600"/>
              </a:spcAft>
              <a:buNone/>
            </a:pPr>
            <a:r>
              <a:rPr lang="en-US" sz="3200" dirty="0">
                <a:solidFill>
                  <a:schemeClr val="tx1">
                    <a:lumMod val="65000"/>
                    <a:lumOff val="35000"/>
                  </a:schemeClr>
                </a:solidFill>
                <a:latin typeface="Franklin Gothic Book" panose="020B0503020102020204" pitchFamily="34" charset="0"/>
              </a:rPr>
              <a:t>District representatives in a GMA meet at least annually to conduct joint planning:</a:t>
            </a:r>
          </a:p>
          <a:p>
            <a:pPr lvl="1">
              <a:lnSpc>
                <a:spcPct val="100000"/>
              </a:lnSpc>
              <a:spcBef>
                <a:spcPts val="600"/>
              </a:spcBef>
              <a:spcAft>
                <a:spcPts val="600"/>
              </a:spcAft>
            </a:pPr>
            <a:r>
              <a:rPr lang="en-US" sz="2800" dirty="0">
                <a:solidFill>
                  <a:schemeClr val="tx1">
                    <a:lumMod val="65000"/>
                    <a:lumOff val="35000"/>
                  </a:schemeClr>
                </a:solidFill>
                <a:latin typeface="Franklin Gothic Book" panose="020B0503020102020204" pitchFamily="34" charset="0"/>
              </a:rPr>
              <a:t>review GMA accomplishments</a:t>
            </a:r>
          </a:p>
          <a:p>
            <a:pPr lvl="1">
              <a:lnSpc>
                <a:spcPct val="100000"/>
              </a:lnSpc>
              <a:spcBef>
                <a:spcPts val="600"/>
              </a:spcBef>
              <a:spcAft>
                <a:spcPts val="600"/>
              </a:spcAft>
            </a:pPr>
            <a:r>
              <a:rPr lang="en-US" sz="2800" dirty="0">
                <a:solidFill>
                  <a:schemeClr val="tx1">
                    <a:lumMod val="65000"/>
                    <a:lumOff val="35000"/>
                  </a:schemeClr>
                </a:solidFill>
                <a:latin typeface="Franklin Gothic Book" panose="020B0503020102020204" pitchFamily="34" charset="0"/>
              </a:rPr>
              <a:t>propose to adopt new or amended desired future conditions (at least once every 5 years)</a:t>
            </a:r>
          </a:p>
          <a:p>
            <a:pPr lvl="1">
              <a:lnSpc>
                <a:spcPct val="100000"/>
              </a:lnSpc>
              <a:spcBef>
                <a:spcPts val="600"/>
              </a:spcBef>
              <a:spcAft>
                <a:spcPts val="600"/>
              </a:spcAft>
            </a:pPr>
            <a:r>
              <a:rPr lang="en-US" sz="2800" dirty="0">
                <a:solidFill>
                  <a:schemeClr val="tx1">
                    <a:lumMod val="65000"/>
                    <a:lumOff val="35000"/>
                  </a:schemeClr>
                </a:solidFill>
                <a:latin typeface="Franklin Gothic Book" panose="020B0503020102020204" pitchFamily="34" charset="0"/>
              </a:rPr>
              <a:t>review management plans (impact of goals on planning, effectiveness of measures to conserve, district achievement of desired future conditions)</a:t>
            </a:r>
          </a:p>
          <a:p>
            <a:pPr marL="457200" lvl="1" indent="0">
              <a:lnSpc>
                <a:spcPct val="100000"/>
              </a:lnSpc>
              <a:spcBef>
                <a:spcPts val="600"/>
              </a:spcBef>
              <a:spcAft>
                <a:spcPts val="600"/>
              </a:spcAft>
              <a:buNone/>
            </a:pPr>
            <a:endParaRPr lang="en-US" sz="2800" dirty="0">
              <a:solidFill>
                <a:schemeClr val="tx1">
                  <a:lumMod val="65000"/>
                  <a:lumOff val="35000"/>
                </a:schemeClr>
              </a:solidFill>
              <a:latin typeface="Franklin Gothic Book" panose="020B0503020102020204" pitchFamily="34" charset="0"/>
            </a:endParaRPr>
          </a:p>
        </p:txBody>
      </p:sp>
      <p:sp>
        <p:nvSpPr>
          <p:cNvPr id="5" name="TextBox 4">
            <a:extLst>
              <a:ext uri="{FF2B5EF4-FFF2-40B4-BE49-F238E27FC236}">
                <a16:creationId xmlns:a16="http://schemas.microsoft.com/office/drawing/2014/main" id="{E673920F-236C-4FC1-97E4-2DB9370C540E}"/>
              </a:ext>
            </a:extLst>
          </p:cNvPr>
          <p:cNvSpPr txBox="1"/>
          <p:nvPr/>
        </p:nvSpPr>
        <p:spPr>
          <a:xfrm>
            <a:off x="7620000" y="5970475"/>
            <a:ext cx="4572000" cy="369332"/>
          </a:xfrm>
          <a:prstGeom prst="rect">
            <a:avLst/>
          </a:prstGeom>
          <a:noFill/>
        </p:spPr>
        <p:txBody>
          <a:bodyPr wrap="square">
            <a:spAutoFit/>
          </a:bodyPr>
          <a:lstStyle/>
          <a:p>
            <a:pPr algn="r"/>
            <a:r>
              <a:rPr lang="en-US" dirty="0">
                <a:solidFill>
                  <a:srgbClr val="000000"/>
                </a:solidFill>
                <a:latin typeface="Franklin Gothic Book" panose="020B0503020102020204" pitchFamily="34" charset="0"/>
                <a:hlinkClick r:id="rId3"/>
              </a:rPr>
              <a:t>Texas Water Code § 36.108</a:t>
            </a:r>
            <a:endParaRPr lang="en-US" dirty="0">
              <a:latin typeface="Franklin Gothic Book" panose="020B0503020102020204" pitchFamily="34" charset="0"/>
            </a:endParaRPr>
          </a:p>
        </p:txBody>
      </p:sp>
    </p:spTree>
    <p:extLst>
      <p:ext uri="{BB962C8B-B14F-4D97-AF65-F5344CB8AC3E}">
        <p14:creationId xmlns:p14="http://schemas.microsoft.com/office/powerpoint/2010/main" val="2354397790"/>
      </p:ext>
    </p:extLst>
  </p:cSld>
  <p:clrMapOvr>
    <a:masterClrMapping/>
  </p:clrMapOvr>
  <mc:AlternateContent xmlns:mc="http://schemas.openxmlformats.org/markup-compatibility/2006" xmlns:p14="http://schemas.microsoft.com/office/powerpoint/2010/main">
    <mc:Choice Requires="p14">
      <p:transition spd="slow" p14:dur="2000" advTm="130319"/>
    </mc:Choice>
    <mc:Fallback xmlns="">
      <p:transition spd="slow" advTm="13031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DDC855E-FD7D-4776-9356-DCE47CC7D665}"/>
              </a:ext>
            </a:extLst>
          </p:cNvPr>
          <p:cNvSpPr txBox="1">
            <a:spLocks/>
          </p:cNvSpPr>
          <p:nvPr/>
        </p:nvSpPr>
        <p:spPr>
          <a:xfrm>
            <a:off x="6671624" y="1884773"/>
            <a:ext cx="4806002" cy="41287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3200" dirty="0">
                <a:latin typeface="Franklin Gothic Book" panose="020B0503020102020204" pitchFamily="34" charset="0"/>
              </a:rPr>
              <a:t>Drawdown, springflow, storage volume, etc.</a:t>
            </a:r>
          </a:p>
          <a:p>
            <a:pPr marL="0" indent="0">
              <a:buNone/>
            </a:pPr>
            <a:r>
              <a:rPr lang="en-US" sz="3200" dirty="0">
                <a:latin typeface="Franklin Gothic Book" panose="020B0503020102020204" pitchFamily="34" charset="0"/>
              </a:rPr>
              <a:t>May be established for:</a:t>
            </a:r>
          </a:p>
          <a:p>
            <a:pPr lvl="1"/>
            <a:r>
              <a:rPr lang="en-US" sz="2800" dirty="0">
                <a:latin typeface="Franklin Gothic Book" panose="020B0503020102020204" pitchFamily="34" charset="0"/>
              </a:rPr>
              <a:t>aquifer</a:t>
            </a:r>
          </a:p>
          <a:p>
            <a:pPr lvl="1"/>
            <a:r>
              <a:rPr lang="en-US" sz="2800" dirty="0">
                <a:latin typeface="Franklin Gothic Book" panose="020B0503020102020204" pitchFamily="34" charset="0"/>
              </a:rPr>
              <a:t>aquifer subdivision</a:t>
            </a:r>
          </a:p>
          <a:p>
            <a:pPr lvl="1"/>
            <a:r>
              <a:rPr lang="en-US" sz="2800" dirty="0">
                <a:latin typeface="Franklin Gothic Book" panose="020B0503020102020204" pitchFamily="34" charset="0"/>
              </a:rPr>
              <a:t>geologic strata</a:t>
            </a:r>
          </a:p>
          <a:p>
            <a:pPr lvl="1"/>
            <a:r>
              <a:rPr lang="en-US" sz="2800" dirty="0">
                <a:latin typeface="Franklin Gothic Book" panose="020B0503020102020204" pitchFamily="34" charset="0"/>
              </a:rPr>
              <a:t>geographic area</a:t>
            </a:r>
          </a:p>
        </p:txBody>
      </p:sp>
      <p:sp>
        <p:nvSpPr>
          <p:cNvPr id="4" name="Title 1">
            <a:extLst>
              <a:ext uri="{FF2B5EF4-FFF2-40B4-BE49-F238E27FC236}">
                <a16:creationId xmlns:a16="http://schemas.microsoft.com/office/drawing/2014/main" id="{0DD52B8F-3242-3D84-580B-0200F7510F61}"/>
              </a:ext>
            </a:extLst>
          </p:cNvPr>
          <p:cNvSpPr txBox="1">
            <a:spLocks/>
          </p:cNvSpPr>
          <p:nvPr/>
        </p:nvSpPr>
        <p:spPr>
          <a:xfrm>
            <a:off x="589005" y="361821"/>
            <a:ext cx="1160299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a:solidFill>
                  <a:schemeClr val="accent2">
                    <a:lumMod val="50000"/>
                  </a:schemeClr>
                </a:solidFill>
                <a:latin typeface="Segoe UI Black" panose="020B0A02040204020203" pitchFamily="34" charset="0"/>
                <a:ea typeface="Segoe UI Black" panose="020B0A02040204020203" pitchFamily="34" charset="0"/>
                <a:cs typeface="+mj-cs"/>
              </a:defRPr>
            </a:lvl1pPr>
          </a:lstStyle>
          <a:p>
            <a:r>
              <a:rPr lang="en-US" dirty="0">
                <a:latin typeface="Franklin Gothic Heavy" panose="020B0903020102020204" pitchFamily="34" charset="0"/>
              </a:rPr>
              <a:t>Desired future conditions</a:t>
            </a:r>
          </a:p>
          <a:p>
            <a:r>
              <a:rPr lang="en-US" sz="4400" dirty="0">
                <a:solidFill>
                  <a:srgbClr val="4CA2C8"/>
                </a:solidFill>
                <a:latin typeface="Franklin Gothic Heavy" panose="020B0903020102020204" pitchFamily="34" charset="0"/>
              </a:rPr>
              <a:t>DFCs</a:t>
            </a:r>
            <a:endParaRPr lang="en-US" dirty="0">
              <a:solidFill>
                <a:srgbClr val="4CA2C8"/>
              </a:solidFill>
              <a:latin typeface="Franklin Gothic Heavy" panose="020B0903020102020204" pitchFamily="34" charset="0"/>
            </a:endParaRPr>
          </a:p>
        </p:txBody>
      </p:sp>
      <p:sp>
        <p:nvSpPr>
          <p:cNvPr id="6" name="Content Placeholder 2">
            <a:extLst>
              <a:ext uri="{FF2B5EF4-FFF2-40B4-BE49-F238E27FC236}">
                <a16:creationId xmlns:a16="http://schemas.microsoft.com/office/drawing/2014/main" id="{A66EE9A9-A74B-8BD3-3BEA-2B6D6D687D2E}"/>
              </a:ext>
            </a:extLst>
          </p:cNvPr>
          <p:cNvSpPr txBox="1">
            <a:spLocks/>
          </p:cNvSpPr>
          <p:nvPr/>
        </p:nvSpPr>
        <p:spPr>
          <a:xfrm>
            <a:off x="1152526" y="1884773"/>
            <a:ext cx="4501202" cy="39596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400"/>
              </a:spcBef>
              <a:buNone/>
            </a:pPr>
            <a:r>
              <a:rPr lang="en-US" sz="3200" dirty="0">
                <a:latin typeface="Franklin Gothic Book" panose="020B0503020102020204" pitchFamily="34" charset="0"/>
              </a:rPr>
              <a:t>Broad policy goal</a:t>
            </a:r>
          </a:p>
          <a:p>
            <a:pPr marL="0" indent="0">
              <a:lnSpc>
                <a:spcPct val="100000"/>
              </a:lnSpc>
              <a:spcBef>
                <a:spcPts val="2400"/>
              </a:spcBef>
              <a:buNone/>
            </a:pPr>
            <a:r>
              <a:rPr lang="en-US" sz="3200" dirty="0">
                <a:latin typeface="Franklin Gothic Book" panose="020B0503020102020204" pitchFamily="34" charset="0"/>
              </a:rPr>
              <a:t>Quantitative description</a:t>
            </a:r>
          </a:p>
          <a:p>
            <a:pPr marL="0" indent="0">
              <a:lnSpc>
                <a:spcPct val="100000"/>
              </a:lnSpc>
              <a:spcBef>
                <a:spcPts val="2400"/>
              </a:spcBef>
              <a:buNone/>
            </a:pPr>
            <a:r>
              <a:rPr lang="en-US" sz="3200" dirty="0">
                <a:latin typeface="Franklin Gothic Book" panose="020B0503020102020204" pitchFamily="34" charset="0"/>
              </a:rPr>
              <a:t>Updated at least every 5 years</a:t>
            </a:r>
          </a:p>
          <a:p>
            <a:pPr marL="0" indent="0">
              <a:lnSpc>
                <a:spcPct val="100000"/>
              </a:lnSpc>
              <a:spcBef>
                <a:spcPts val="2400"/>
              </a:spcBef>
              <a:buNone/>
            </a:pPr>
            <a:r>
              <a:rPr lang="en-US" sz="3200" dirty="0">
                <a:latin typeface="Franklin Gothic Book" panose="020B0503020102020204" pitchFamily="34" charset="0"/>
              </a:rPr>
              <a:t>Used to determine future groundwater availability</a:t>
            </a:r>
          </a:p>
        </p:txBody>
      </p:sp>
    </p:spTree>
    <p:extLst>
      <p:ext uri="{BB962C8B-B14F-4D97-AF65-F5344CB8AC3E}">
        <p14:creationId xmlns:p14="http://schemas.microsoft.com/office/powerpoint/2010/main" val="2847159145"/>
      </p:ext>
    </p:extLst>
  </p:cSld>
  <p:clrMapOvr>
    <a:masterClrMapping/>
  </p:clrMapOvr>
  <mc:AlternateContent xmlns:mc="http://schemas.openxmlformats.org/markup-compatibility/2006" xmlns:p14="http://schemas.microsoft.com/office/powerpoint/2010/main">
    <mc:Choice Requires="p14">
      <p:transition spd="slow" p14:dur="2000" advTm="77336"/>
    </mc:Choice>
    <mc:Fallback xmlns="">
      <p:transition spd="slow" advTm="7733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A815120-1593-54A6-4559-E9347D31315A}"/>
              </a:ext>
            </a:extLst>
          </p:cNvPr>
          <p:cNvSpPr txBox="1">
            <a:spLocks/>
          </p:cNvSpPr>
          <p:nvPr/>
        </p:nvSpPr>
        <p:spPr>
          <a:xfrm>
            <a:off x="512515" y="254555"/>
            <a:ext cx="11267714" cy="1198004"/>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b="0" i="0" kern="1200">
                <a:solidFill>
                  <a:srgbClr val="007DB8"/>
                </a:solidFill>
                <a:latin typeface="+mj-lt"/>
                <a:ea typeface="+mj-ea"/>
                <a:cs typeface="+mj-cs"/>
              </a:defRPr>
            </a:lvl1pPr>
          </a:lstStyle>
          <a:p>
            <a:r>
              <a:rPr lang="en-US">
                <a:solidFill>
                  <a:srgbClr val="0B7297"/>
                </a:solidFill>
              </a:rPr>
              <a:t>DFCs and MAGs</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lumMod val="75000"/>
                    <a:lumOff val="25000"/>
                  </a:prstClr>
                </a:solidFill>
                <a:effectLst/>
                <a:uLnTx/>
                <a:uFillTx/>
                <a:latin typeface="Arial" panose="020B0604020202020204"/>
                <a:ea typeface="+mn-ea"/>
                <a:cs typeface="+mn-cs"/>
              </a:rPr>
              <a:t>In bank account terms</a:t>
            </a:r>
          </a:p>
        </p:txBody>
      </p:sp>
      <p:pic>
        <p:nvPicPr>
          <p:cNvPr id="19" name="Picture 18">
            <a:extLst>
              <a:ext uri="{FF2B5EF4-FFF2-40B4-BE49-F238E27FC236}">
                <a16:creationId xmlns:a16="http://schemas.microsoft.com/office/drawing/2014/main" id="{6E700CA2-5C5A-8A25-B484-D8C5E37C6505}"/>
              </a:ext>
            </a:extLst>
          </p:cNvPr>
          <p:cNvPicPr>
            <a:picLocks noChangeAspect="1"/>
          </p:cNvPicPr>
          <p:nvPr/>
        </p:nvPicPr>
        <p:blipFill>
          <a:blip r:embed="rId3"/>
          <a:stretch>
            <a:fillRect/>
          </a:stretch>
        </p:blipFill>
        <p:spPr>
          <a:xfrm>
            <a:off x="5319373" y="4607022"/>
            <a:ext cx="6460856" cy="1337522"/>
          </a:xfrm>
          <a:prstGeom prst="rect">
            <a:avLst/>
          </a:prstGeom>
        </p:spPr>
      </p:pic>
      <p:sp>
        <p:nvSpPr>
          <p:cNvPr id="27" name="TextBox 26">
            <a:extLst>
              <a:ext uri="{FF2B5EF4-FFF2-40B4-BE49-F238E27FC236}">
                <a16:creationId xmlns:a16="http://schemas.microsoft.com/office/drawing/2014/main" id="{9DB79616-2C23-448C-879B-E8301A3AF831}"/>
              </a:ext>
            </a:extLst>
          </p:cNvPr>
          <p:cNvSpPr txBox="1"/>
          <p:nvPr/>
        </p:nvSpPr>
        <p:spPr>
          <a:xfrm>
            <a:off x="512515" y="2604270"/>
            <a:ext cx="4939500" cy="769441"/>
          </a:xfrm>
          <a:prstGeom prst="rect">
            <a:avLst/>
          </a:prstGeom>
          <a:noFill/>
        </p:spPr>
        <p:txBody>
          <a:bodyPr wrap="square">
            <a:spAutoFit/>
          </a:bodyPr>
          <a:lstStyle/>
          <a:p>
            <a:r>
              <a:rPr lang="en-US" sz="2400">
                <a:solidFill>
                  <a:schemeClr val="tx1">
                    <a:lumMod val="75000"/>
                    <a:lumOff val="25000"/>
                  </a:schemeClr>
                </a:solidFill>
              </a:rPr>
              <a:t>No more than 30 feet of drawdown</a:t>
            </a:r>
          </a:p>
          <a:p>
            <a:r>
              <a:rPr lang="en-US" sz="2000">
                <a:solidFill>
                  <a:schemeClr val="tx1">
                    <a:lumMod val="50000"/>
                    <a:lumOff val="50000"/>
                  </a:schemeClr>
                </a:solidFill>
              </a:rPr>
              <a:t>like maintain a minimum balance of $x</a:t>
            </a:r>
          </a:p>
        </p:txBody>
      </p:sp>
      <p:sp>
        <p:nvSpPr>
          <p:cNvPr id="28" name="TextBox 27">
            <a:extLst>
              <a:ext uri="{FF2B5EF4-FFF2-40B4-BE49-F238E27FC236}">
                <a16:creationId xmlns:a16="http://schemas.microsoft.com/office/drawing/2014/main" id="{15CF9CC6-49F3-FE5E-0549-F00D82796230}"/>
              </a:ext>
            </a:extLst>
          </p:cNvPr>
          <p:cNvSpPr txBox="1"/>
          <p:nvPr/>
        </p:nvSpPr>
        <p:spPr>
          <a:xfrm>
            <a:off x="512515" y="3575108"/>
            <a:ext cx="4939500" cy="769441"/>
          </a:xfrm>
          <a:prstGeom prst="rect">
            <a:avLst/>
          </a:prstGeom>
          <a:noFill/>
        </p:spPr>
        <p:txBody>
          <a:bodyPr wrap="square">
            <a:spAutoFit/>
          </a:bodyPr>
          <a:lstStyle/>
          <a:p>
            <a:r>
              <a:rPr lang="en-US" sz="2400">
                <a:solidFill>
                  <a:schemeClr val="tx1">
                    <a:lumMod val="75000"/>
                    <a:lumOff val="25000"/>
                  </a:schemeClr>
                </a:solidFill>
              </a:rPr>
              <a:t>At least 40% volume in storage</a:t>
            </a:r>
          </a:p>
          <a:p>
            <a:r>
              <a:rPr lang="en-US" sz="2000">
                <a:solidFill>
                  <a:schemeClr val="tx1">
                    <a:lumMod val="50000"/>
                    <a:lumOff val="50000"/>
                  </a:schemeClr>
                </a:solidFill>
              </a:rPr>
              <a:t>like maintain $x in savings</a:t>
            </a:r>
          </a:p>
        </p:txBody>
      </p:sp>
      <p:sp>
        <p:nvSpPr>
          <p:cNvPr id="29" name="TextBox 28">
            <a:extLst>
              <a:ext uri="{FF2B5EF4-FFF2-40B4-BE49-F238E27FC236}">
                <a16:creationId xmlns:a16="http://schemas.microsoft.com/office/drawing/2014/main" id="{2309A52B-E8D8-0A64-12DA-9956F96B6C1D}"/>
              </a:ext>
            </a:extLst>
          </p:cNvPr>
          <p:cNvSpPr txBox="1"/>
          <p:nvPr/>
        </p:nvSpPr>
        <p:spPr>
          <a:xfrm>
            <a:off x="512515" y="4545947"/>
            <a:ext cx="5027510" cy="1138773"/>
          </a:xfrm>
          <a:prstGeom prst="rect">
            <a:avLst/>
          </a:prstGeom>
          <a:noFill/>
        </p:spPr>
        <p:txBody>
          <a:bodyPr wrap="square">
            <a:spAutoFit/>
          </a:bodyPr>
          <a:lstStyle/>
          <a:p>
            <a:r>
              <a:rPr lang="en-US" sz="2400">
                <a:solidFill>
                  <a:schemeClr val="tx1">
                    <a:lumMod val="75000"/>
                    <a:lumOff val="25000"/>
                  </a:schemeClr>
                </a:solidFill>
              </a:rPr>
              <a:t>Maintain at least 100 acre-feet per month of spring discharge to creek </a:t>
            </a:r>
          </a:p>
          <a:p>
            <a:r>
              <a:rPr lang="en-US" sz="2000">
                <a:solidFill>
                  <a:schemeClr val="tx1">
                    <a:lumMod val="50000"/>
                    <a:lumOff val="50000"/>
                  </a:schemeClr>
                </a:solidFill>
              </a:rPr>
              <a:t>like maintain $x funds to cover annual fees</a:t>
            </a:r>
          </a:p>
        </p:txBody>
      </p:sp>
      <p:sp>
        <p:nvSpPr>
          <p:cNvPr id="30" name="TextBox 29">
            <a:extLst>
              <a:ext uri="{FF2B5EF4-FFF2-40B4-BE49-F238E27FC236}">
                <a16:creationId xmlns:a16="http://schemas.microsoft.com/office/drawing/2014/main" id="{EA7AA815-6C76-9E87-55E8-F68E9BA9E57F}"/>
              </a:ext>
            </a:extLst>
          </p:cNvPr>
          <p:cNvSpPr txBox="1"/>
          <p:nvPr/>
        </p:nvSpPr>
        <p:spPr>
          <a:xfrm>
            <a:off x="512515" y="1673876"/>
            <a:ext cx="5583479" cy="830997"/>
          </a:xfrm>
          <a:prstGeom prst="rect">
            <a:avLst/>
          </a:prstGeom>
          <a:noFill/>
        </p:spPr>
        <p:txBody>
          <a:bodyPr wrap="square">
            <a:spAutoFit/>
          </a:bodyPr>
          <a:lstStyle/>
          <a:p>
            <a:r>
              <a:rPr lang="en-US" sz="2400">
                <a:solidFill>
                  <a:schemeClr val="tx1">
                    <a:lumMod val="75000"/>
                    <a:lumOff val="25000"/>
                  </a:schemeClr>
                </a:solidFill>
                <a:latin typeface="Franklin Gothic Medium" panose="020B0603020102020204" pitchFamily="34" charset="0"/>
              </a:rPr>
              <a:t>Desired future condition</a:t>
            </a:r>
          </a:p>
          <a:p>
            <a:r>
              <a:rPr lang="en-US" sz="2400">
                <a:solidFill>
                  <a:schemeClr val="tx1">
                    <a:lumMod val="75000"/>
                    <a:lumOff val="25000"/>
                  </a:schemeClr>
                </a:solidFill>
                <a:latin typeface="Franklin Gothic Medium" panose="020B0603020102020204" pitchFamily="34" charset="0"/>
              </a:rPr>
              <a:t>in 50 years</a:t>
            </a:r>
          </a:p>
        </p:txBody>
      </p:sp>
      <p:sp>
        <p:nvSpPr>
          <p:cNvPr id="31" name="TextBox 30">
            <a:extLst>
              <a:ext uri="{FF2B5EF4-FFF2-40B4-BE49-F238E27FC236}">
                <a16:creationId xmlns:a16="http://schemas.microsoft.com/office/drawing/2014/main" id="{70D6B7AF-F5F5-F314-DEB5-1D046F9EB0B9}"/>
              </a:ext>
            </a:extLst>
          </p:cNvPr>
          <p:cNvSpPr txBox="1"/>
          <p:nvPr/>
        </p:nvSpPr>
        <p:spPr>
          <a:xfrm>
            <a:off x="6196749" y="2598519"/>
            <a:ext cx="5583480" cy="1446550"/>
          </a:xfrm>
          <a:prstGeom prst="rect">
            <a:avLst/>
          </a:prstGeom>
          <a:noFill/>
        </p:spPr>
        <p:txBody>
          <a:bodyPr wrap="square">
            <a:spAutoFit/>
          </a:bodyPr>
          <a:lstStyle/>
          <a:p>
            <a:pPr algn="r"/>
            <a:r>
              <a:rPr lang="en-US" sz="2400">
                <a:solidFill>
                  <a:schemeClr val="tx1">
                    <a:lumMod val="75000"/>
                    <a:lumOff val="25000"/>
                  </a:schemeClr>
                </a:solidFill>
              </a:rPr>
              <a:t>Pumping 50,000 acre-feet per year will achieve the desired future condition</a:t>
            </a:r>
          </a:p>
          <a:p>
            <a:pPr algn="r"/>
            <a:r>
              <a:rPr lang="en-US" sz="2000">
                <a:solidFill>
                  <a:schemeClr val="tx1">
                    <a:lumMod val="50000"/>
                    <a:lumOff val="50000"/>
                  </a:schemeClr>
                </a:solidFill>
              </a:rPr>
              <a:t>Spending $x will achieve the </a:t>
            </a:r>
          </a:p>
          <a:p>
            <a:pPr algn="r"/>
            <a:r>
              <a:rPr lang="en-US" sz="2000">
                <a:solidFill>
                  <a:schemeClr val="tx1">
                    <a:lumMod val="50000"/>
                    <a:lumOff val="50000"/>
                  </a:schemeClr>
                </a:solidFill>
              </a:rPr>
              <a:t>desired future condition</a:t>
            </a:r>
          </a:p>
        </p:txBody>
      </p:sp>
      <p:sp>
        <p:nvSpPr>
          <p:cNvPr id="32" name="TextBox 31">
            <a:extLst>
              <a:ext uri="{FF2B5EF4-FFF2-40B4-BE49-F238E27FC236}">
                <a16:creationId xmlns:a16="http://schemas.microsoft.com/office/drawing/2014/main" id="{8CC3A398-88A0-D902-18BB-1BB76031CBE8}"/>
              </a:ext>
            </a:extLst>
          </p:cNvPr>
          <p:cNvSpPr txBox="1"/>
          <p:nvPr/>
        </p:nvSpPr>
        <p:spPr>
          <a:xfrm>
            <a:off x="6196750" y="1673876"/>
            <a:ext cx="5583479" cy="830997"/>
          </a:xfrm>
          <a:prstGeom prst="rect">
            <a:avLst/>
          </a:prstGeom>
          <a:noFill/>
        </p:spPr>
        <p:txBody>
          <a:bodyPr wrap="square">
            <a:spAutoFit/>
          </a:bodyPr>
          <a:lstStyle/>
          <a:p>
            <a:pPr algn="r"/>
            <a:r>
              <a:rPr lang="en-US" sz="2400">
                <a:solidFill>
                  <a:schemeClr val="tx1">
                    <a:lumMod val="75000"/>
                    <a:lumOff val="25000"/>
                  </a:schemeClr>
                </a:solidFill>
                <a:latin typeface="Franklin Gothic Medium" panose="020B0603020102020204" pitchFamily="34" charset="0"/>
              </a:rPr>
              <a:t>Modeled available groundwater</a:t>
            </a:r>
          </a:p>
          <a:p>
            <a:pPr algn="r"/>
            <a:r>
              <a:rPr lang="en-US" sz="2400">
                <a:solidFill>
                  <a:schemeClr val="tx1">
                    <a:lumMod val="75000"/>
                    <a:lumOff val="25000"/>
                  </a:schemeClr>
                </a:solidFill>
                <a:latin typeface="Franklin Gothic Medium" panose="020B0603020102020204" pitchFamily="34" charset="0"/>
              </a:rPr>
              <a:t>for next 50 years</a:t>
            </a:r>
          </a:p>
        </p:txBody>
      </p:sp>
    </p:spTree>
    <p:extLst>
      <p:ext uri="{BB962C8B-B14F-4D97-AF65-F5344CB8AC3E}">
        <p14:creationId xmlns:p14="http://schemas.microsoft.com/office/powerpoint/2010/main" val="3339739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8EDCF-3BE9-551D-A832-3E0D09CE3EEF}"/>
            </a:ext>
          </a:extLst>
        </p:cNvPr>
        <p:cNvGrpSpPr/>
        <p:nvPr/>
      </p:nvGrpSpPr>
      <p:grpSpPr>
        <a:xfrm>
          <a:off x="0" y="0"/>
          <a:ext cx="0" cy="0"/>
          <a:chOff x="0" y="0"/>
          <a:chExt cx="0" cy="0"/>
        </a:xfrm>
      </p:grpSpPr>
      <p:grpSp>
        <p:nvGrpSpPr>
          <p:cNvPr id="103" name="Group 102">
            <a:extLst>
              <a:ext uri="{FF2B5EF4-FFF2-40B4-BE49-F238E27FC236}">
                <a16:creationId xmlns:a16="http://schemas.microsoft.com/office/drawing/2014/main" id="{E9C7AEF0-1CC3-8091-1CA0-35CC28D8A020}"/>
              </a:ext>
            </a:extLst>
          </p:cNvPr>
          <p:cNvGrpSpPr/>
          <p:nvPr/>
        </p:nvGrpSpPr>
        <p:grpSpPr>
          <a:xfrm>
            <a:off x="230245" y="189422"/>
            <a:ext cx="11731510" cy="6187759"/>
            <a:chOff x="230245" y="189422"/>
            <a:chExt cx="11731510" cy="6187759"/>
          </a:xfrm>
        </p:grpSpPr>
        <p:grpSp>
          <p:nvGrpSpPr>
            <p:cNvPr id="79" name="Group 78">
              <a:extLst>
                <a:ext uri="{FF2B5EF4-FFF2-40B4-BE49-F238E27FC236}">
                  <a16:creationId xmlns:a16="http://schemas.microsoft.com/office/drawing/2014/main" id="{B59CC142-409D-014F-C7B7-725C7087EE8A}"/>
                </a:ext>
              </a:extLst>
            </p:cNvPr>
            <p:cNvGrpSpPr/>
            <p:nvPr/>
          </p:nvGrpSpPr>
          <p:grpSpPr>
            <a:xfrm>
              <a:off x="8750866" y="4521978"/>
              <a:ext cx="3005185" cy="1193691"/>
              <a:chOff x="3063465" y="2566437"/>
              <a:chExt cx="3005185" cy="1193691"/>
            </a:xfrm>
          </p:grpSpPr>
          <p:sp>
            <p:nvSpPr>
              <p:cNvPr id="80" name="Rectangle: Rounded Corners 79">
                <a:extLst>
                  <a:ext uri="{FF2B5EF4-FFF2-40B4-BE49-F238E27FC236}">
                    <a16:creationId xmlns:a16="http://schemas.microsoft.com/office/drawing/2014/main" id="{78189565-1437-0102-94ED-C2742227E559}"/>
                  </a:ext>
                </a:extLst>
              </p:cNvPr>
              <p:cNvSpPr/>
              <p:nvPr/>
            </p:nvSpPr>
            <p:spPr>
              <a:xfrm>
                <a:off x="3063465" y="2566437"/>
                <a:ext cx="3005185" cy="1193691"/>
              </a:xfrm>
              <a:prstGeom prst="roundRect">
                <a:avLst/>
              </a:prstGeom>
              <a:solidFill>
                <a:schemeClr val="accent2">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1FB73BF5-EA71-F284-710B-7E01DDF1F36D}"/>
                  </a:ext>
                </a:extLst>
              </p:cNvPr>
              <p:cNvSpPr txBox="1"/>
              <p:nvPr/>
            </p:nvSpPr>
            <p:spPr>
              <a:xfrm>
                <a:off x="3119723" y="2917920"/>
                <a:ext cx="2867815" cy="461665"/>
              </a:xfrm>
              <a:prstGeom prst="rect">
                <a:avLst/>
              </a:prstGeom>
              <a:noFill/>
            </p:spPr>
            <p:txBody>
              <a:bodyPr wrap="square" rtlCol="0">
                <a:spAutoFit/>
              </a:bodyPr>
              <a:lstStyle/>
              <a:p>
                <a:pPr algn="ctr"/>
                <a:r>
                  <a:rPr lang="en-US" sz="2400" dirty="0">
                    <a:solidFill>
                      <a:schemeClr val="tx1">
                        <a:lumMod val="65000"/>
                        <a:lumOff val="35000"/>
                      </a:schemeClr>
                    </a:solidFill>
                    <a:latin typeface="Franklin Gothic Book" panose="020B0503020102020204" pitchFamily="34" charset="0"/>
                    <a:cs typeface="Segoe UI Semibold" panose="020B0702040204020203" pitchFamily="34" charset="0"/>
                  </a:rPr>
                  <a:t>Regional water plans</a:t>
                </a:r>
              </a:p>
            </p:txBody>
          </p:sp>
        </p:grpSp>
        <p:grpSp>
          <p:nvGrpSpPr>
            <p:cNvPr id="76" name="Group 75">
              <a:extLst>
                <a:ext uri="{FF2B5EF4-FFF2-40B4-BE49-F238E27FC236}">
                  <a16:creationId xmlns:a16="http://schemas.microsoft.com/office/drawing/2014/main" id="{C0C11C1D-CABB-3B9B-1CA9-CF96405D08AF}"/>
                </a:ext>
              </a:extLst>
            </p:cNvPr>
            <p:cNvGrpSpPr/>
            <p:nvPr/>
          </p:nvGrpSpPr>
          <p:grpSpPr>
            <a:xfrm>
              <a:off x="454998" y="4521978"/>
              <a:ext cx="3005185" cy="1193691"/>
              <a:chOff x="3063465" y="2566437"/>
              <a:chExt cx="3005185" cy="1193691"/>
            </a:xfrm>
          </p:grpSpPr>
          <p:sp>
            <p:nvSpPr>
              <p:cNvPr id="77" name="Rectangle: Rounded Corners 76">
                <a:extLst>
                  <a:ext uri="{FF2B5EF4-FFF2-40B4-BE49-F238E27FC236}">
                    <a16:creationId xmlns:a16="http://schemas.microsoft.com/office/drawing/2014/main" id="{A6AFF4D3-74AC-5B62-0C90-C3E4906538A4}"/>
                  </a:ext>
                </a:extLst>
              </p:cNvPr>
              <p:cNvSpPr/>
              <p:nvPr/>
            </p:nvSpPr>
            <p:spPr>
              <a:xfrm>
                <a:off x="3063465" y="2566437"/>
                <a:ext cx="3005185" cy="1193691"/>
              </a:xfrm>
              <a:prstGeom prst="roundRect">
                <a:avLst/>
              </a:prstGeom>
              <a:solidFill>
                <a:schemeClr val="accent4">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20744170-2A08-C527-74F7-FA1D5146CBD5}"/>
                  </a:ext>
                </a:extLst>
              </p:cNvPr>
              <p:cNvSpPr txBox="1"/>
              <p:nvPr/>
            </p:nvSpPr>
            <p:spPr>
              <a:xfrm>
                <a:off x="3119723" y="2734357"/>
                <a:ext cx="2867815" cy="830997"/>
              </a:xfrm>
              <a:prstGeom prst="rect">
                <a:avLst/>
              </a:prstGeom>
              <a:noFill/>
            </p:spPr>
            <p:txBody>
              <a:bodyPr wrap="square" rtlCol="0">
                <a:spAutoFit/>
              </a:bodyPr>
              <a:lstStyle/>
              <a:p>
                <a:pPr algn="ctr"/>
                <a:r>
                  <a:rPr lang="en-US" sz="2400" dirty="0">
                    <a:solidFill>
                      <a:schemeClr val="tx1">
                        <a:lumMod val="65000"/>
                        <a:lumOff val="35000"/>
                      </a:schemeClr>
                    </a:solidFill>
                    <a:latin typeface="Franklin Gothic Book" panose="020B0503020102020204" pitchFamily="34" charset="0"/>
                    <a:cs typeface="Segoe UI Semibold" panose="020B0702040204020203" pitchFamily="34" charset="0"/>
                  </a:rPr>
                  <a:t>GCD management plans &amp; rules</a:t>
                </a:r>
              </a:p>
            </p:txBody>
          </p:sp>
        </p:grpSp>
        <p:grpSp>
          <p:nvGrpSpPr>
            <p:cNvPr id="55" name="Group 54">
              <a:extLst>
                <a:ext uri="{FF2B5EF4-FFF2-40B4-BE49-F238E27FC236}">
                  <a16:creationId xmlns:a16="http://schemas.microsoft.com/office/drawing/2014/main" id="{7A62BE9D-F16D-65FA-AAC7-48CA11470BC7}"/>
                </a:ext>
              </a:extLst>
            </p:cNvPr>
            <p:cNvGrpSpPr/>
            <p:nvPr/>
          </p:nvGrpSpPr>
          <p:grpSpPr>
            <a:xfrm>
              <a:off x="4602932" y="3120881"/>
              <a:ext cx="3005185" cy="1193691"/>
              <a:chOff x="3063465" y="2566437"/>
              <a:chExt cx="3005185" cy="1193691"/>
            </a:xfrm>
          </p:grpSpPr>
          <p:sp>
            <p:nvSpPr>
              <p:cNvPr id="57" name="Rectangle: Rounded Corners 56">
                <a:extLst>
                  <a:ext uri="{FF2B5EF4-FFF2-40B4-BE49-F238E27FC236}">
                    <a16:creationId xmlns:a16="http://schemas.microsoft.com/office/drawing/2014/main" id="{D6CBA67A-442C-F3AF-F368-88097EF72BE8}"/>
                  </a:ext>
                </a:extLst>
              </p:cNvPr>
              <p:cNvSpPr/>
              <p:nvPr/>
            </p:nvSpPr>
            <p:spPr>
              <a:xfrm>
                <a:off x="3063465" y="2566437"/>
                <a:ext cx="3005185" cy="1193691"/>
              </a:xfrm>
              <a:prstGeom prst="roundRect">
                <a:avLst/>
              </a:prstGeom>
              <a:solidFill>
                <a:srgbClr val="FFCCA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52438BAF-0B5A-9622-5E04-E5636B1FF496}"/>
                  </a:ext>
                </a:extLst>
              </p:cNvPr>
              <p:cNvSpPr txBox="1"/>
              <p:nvPr/>
            </p:nvSpPr>
            <p:spPr>
              <a:xfrm>
                <a:off x="3119723" y="2734357"/>
                <a:ext cx="2867815" cy="830997"/>
              </a:xfrm>
              <a:prstGeom prst="rect">
                <a:avLst/>
              </a:prstGeom>
              <a:noFill/>
            </p:spPr>
            <p:txBody>
              <a:bodyPr wrap="square" rtlCol="0">
                <a:spAutoFit/>
              </a:bodyPr>
              <a:lstStyle/>
              <a:p>
                <a:pPr algn="ctr"/>
                <a:r>
                  <a:rPr lang="en-US" sz="2400" dirty="0">
                    <a:solidFill>
                      <a:schemeClr val="tx1">
                        <a:lumMod val="65000"/>
                        <a:lumOff val="35000"/>
                      </a:schemeClr>
                    </a:solidFill>
                    <a:latin typeface="Franklin Gothic Book" panose="020B0503020102020204" pitchFamily="34" charset="0"/>
                    <a:cs typeface="Segoe UI Semibold" panose="020B0702040204020203" pitchFamily="34" charset="0"/>
                  </a:rPr>
                  <a:t>TWDB groundwater availability models</a:t>
                </a:r>
              </a:p>
            </p:txBody>
          </p:sp>
        </p:grpSp>
        <p:cxnSp>
          <p:nvCxnSpPr>
            <p:cNvPr id="54" name="Straight Arrow Connector 53">
              <a:extLst>
                <a:ext uri="{FF2B5EF4-FFF2-40B4-BE49-F238E27FC236}">
                  <a16:creationId xmlns:a16="http://schemas.microsoft.com/office/drawing/2014/main" id="{E266009C-B37F-A924-7807-66C04F541624}"/>
                </a:ext>
              </a:extLst>
            </p:cNvPr>
            <p:cNvCxnSpPr>
              <a:cxnSpLocks/>
              <a:stCxn id="18" idx="2"/>
              <a:endCxn id="57" idx="0"/>
            </p:cNvCxnSpPr>
            <p:nvPr/>
          </p:nvCxnSpPr>
          <p:spPr>
            <a:xfrm>
              <a:off x="6105525" y="2938876"/>
              <a:ext cx="0" cy="182005"/>
            </a:xfrm>
            <a:prstGeom prst="straightConnector1">
              <a:avLst/>
            </a:prstGeom>
            <a:ln w="79375">
              <a:solidFill>
                <a:schemeClr val="bg1">
                  <a:lumMod val="6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FE36B8CC-5BCD-6D11-D352-0BFF57606420}"/>
                </a:ext>
              </a:extLst>
            </p:cNvPr>
            <p:cNvGrpSpPr/>
            <p:nvPr/>
          </p:nvGrpSpPr>
          <p:grpSpPr>
            <a:xfrm>
              <a:off x="4602932" y="1745185"/>
              <a:ext cx="3005185" cy="1193691"/>
              <a:chOff x="3063465" y="2566437"/>
              <a:chExt cx="3005185" cy="1193691"/>
            </a:xfrm>
          </p:grpSpPr>
          <p:sp>
            <p:nvSpPr>
              <p:cNvPr id="18" name="Rectangle: Rounded Corners 17">
                <a:extLst>
                  <a:ext uri="{FF2B5EF4-FFF2-40B4-BE49-F238E27FC236}">
                    <a16:creationId xmlns:a16="http://schemas.microsoft.com/office/drawing/2014/main" id="{18D5B75F-0D13-85C4-B84A-4A07269E726A}"/>
                  </a:ext>
                </a:extLst>
              </p:cNvPr>
              <p:cNvSpPr/>
              <p:nvPr/>
            </p:nvSpPr>
            <p:spPr>
              <a:xfrm>
                <a:off x="3063465" y="2566437"/>
                <a:ext cx="3005185" cy="1193691"/>
              </a:xfrm>
              <a:prstGeom prst="roundRect">
                <a:avLst/>
              </a:prstGeom>
              <a:solidFill>
                <a:srgbClr val="FFCCA6"/>
              </a:solidFill>
              <a:ln w="57150">
                <a:solidFill>
                  <a:schemeClr val="accent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DA88E6E-531E-3F0F-8CCF-2156F58FEE2D}"/>
                  </a:ext>
                </a:extLst>
              </p:cNvPr>
              <p:cNvSpPr txBox="1"/>
              <p:nvPr/>
            </p:nvSpPr>
            <p:spPr>
              <a:xfrm>
                <a:off x="3119723" y="2734357"/>
                <a:ext cx="2867815" cy="830997"/>
              </a:xfrm>
              <a:prstGeom prst="rect">
                <a:avLst/>
              </a:prstGeom>
              <a:noFill/>
            </p:spPr>
            <p:txBody>
              <a:bodyPr wrap="square" rtlCol="0">
                <a:spAutoFit/>
              </a:bodyPr>
              <a:lstStyle/>
              <a:p>
                <a:pPr algn="ctr"/>
                <a:r>
                  <a:rPr lang="en-US" sz="2400" dirty="0">
                    <a:solidFill>
                      <a:schemeClr val="tx1">
                        <a:lumMod val="65000"/>
                        <a:lumOff val="35000"/>
                      </a:schemeClr>
                    </a:solidFill>
                    <a:latin typeface="Franklin Gothic Book" panose="020B0503020102020204" pitchFamily="34" charset="0"/>
                    <a:cs typeface="Segoe UI Semibold" panose="020B0702040204020203" pitchFamily="34" charset="0"/>
                  </a:rPr>
                  <a:t>Set desired future conditions</a:t>
                </a:r>
              </a:p>
            </p:txBody>
          </p:sp>
        </p:grpSp>
        <p:grpSp>
          <p:nvGrpSpPr>
            <p:cNvPr id="53" name="Group 52">
              <a:extLst>
                <a:ext uri="{FF2B5EF4-FFF2-40B4-BE49-F238E27FC236}">
                  <a16:creationId xmlns:a16="http://schemas.microsoft.com/office/drawing/2014/main" id="{8FD87403-8477-ECC2-C284-0E36518EBE16}"/>
                </a:ext>
              </a:extLst>
            </p:cNvPr>
            <p:cNvGrpSpPr/>
            <p:nvPr/>
          </p:nvGrpSpPr>
          <p:grpSpPr>
            <a:xfrm>
              <a:off x="4353897" y="245070"/>
              <a:ext cx="3503255" cy="1500115"/>
              <a:chOff x="3906451" y="356087"/>
              <a:chExt cx="3503255" cy="1500115"/>
            </a:xfrm>
          </p:grpSpPr>
          <p:cxnSp>
            <p:nvCxnSpPr>
              <p:cNvPr id="52" name="Straight Arrow Connector 51">
                <a:extLst>
                  <a:ext uri="{FF2B5EF4-FFF2-40B4-BE49-F238E27FC236}">
                    <a16:creationId xmlns:a16="http://schemas.microsoft.com/office/drawing/2014/main" id="{1CDD9497-FB1F-0E40-302D-08F58C175FD5}"/>
                  </a:ext>
                </a:extLst>
              </p:cNvPr>
              <p:cNvCxnSpPr>
                <a:cxnSpLocks/>
                <a:stCxn id="26" idx="2"/>
                <a:endCxn id="18" idx="0"/>
              </p:cNvCxnSpPr>
              <p:nvPr/>
            </p:nvCxnSpPr>
            <p:spPr>
              <a:xfrm>
                <a:off x="5658079" y="1670333"/>
                <a:ext cx="0" cy="185869"/>
              </a:xfrm>
              <a:prstGeom prst="straightConnector1">
                <a:avLst/>
              </a:prstGeom>
              <a:ln w="79375">
                <a:solidFill>
                  <a:schemeClr val="bg1">
                    <a:lumMod val="6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A4C42C20-5B1A-42D5-7AA2-29829F8E7C2C}"/>
                  </a:ext>
                </a:extLst>
              </p:cNvPr>
              <p:cNvGrpSpPr/>
              <p:nvPr/>
            </p:nvGrpSpPr>
            <p:grpSpPr>
              <a:xfrm>
                <a:off x="3906451" y="356087"/>
                <a:ext cx="3503255" cy="1314246"/>
                <a:chOff x="3909192" y="-1301963"/>
                <a:chExt cx="3503255" cy="1314246"/>
              </a:xfrm>
            </p:grpSpPr>
            <p:grpSp>
              <p:nvGrpSpPr>
                <p:cNvPr id="23" name="Group 22">
                  <a:extLst>
                    <a:ext uri="{FF2B5EF4-FFF2-40B4-BE49-F238E27FC236}">
                      <a16:creationId xmlns:a16="http://schemas.microsoft.com/office/drawing/2014/main" id="{61B6EC4F-7828-BA6B-5014-ACB3A6EE9236}"/>
                    </a:ext>
                  </a:extLst>
                </p:cNvPr>
                <p:cNvGrpSpPr/>
                <p:nvPr/>
              </p:nvGrpSpPr>
              <p:grpSpPr>
                <a:xfrm>
                  <a:off x="3909192" y="-1301963"/>
                  <a:ext cx="3503255" cy="1314246"/>
                  <a:chOff x="5218088" y="-4014805"/>
                  <a:chExt cx="5591290" cy="2097572"/>
                </a:xfrm>
              </p:grpSpPr>
              <p:sp>
                <p:nvSpPr>
                  <p:cNvPr id="27" name="Rectangle: Rounded Corners 26">
                    <a:extLst>
                      <a:ext uri="{FF2B5EF4-FFF2-40B4-BE49-F238E27FC236}">
                        <a16:creationId xmlns:a16="http://schemas.microsoft.com/office/drawing/2014/main" id="{C6A4E749-995B-C460-2701-4D0C5A2DC7D9}"/>
                      </a:ext>
                    </a:extLst>
                  </p:cNvPr>
                  <p:cNvSpPr/>
                  <p:nvPr/>
                </p:nvSpPr>
                <p:spPr>
                  <a:xfrm>
                    <a:off x="5761944" y="-4014805"/>
                    <a:ext cx="4503577" cy="1317514"/>
                  </a:xfrm>
                  <a:prstGeom prst="roundRect">
                    <a:avLst>
                      <a:gd name="adj" fmla="val 32081"/>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20000"/>
                          <a:lumOff val="80000"/>
                        </a:schemeClr>
                      </a:solidFill>
                    </a:endParaRPr>
                  </a:p>
                </p:txBody>
              </p:sp>
              <p:sp>
                <p:nvSpPr>
                  <p:cNvPr id="26" name="Rectangle: Rounded Corners 25">
                    <a:extLst>
                      <a:ext uri="{FF2B5EF4-FFF2-40B4-BE49-F238E27FC236}">
                        <a16:creationId xmlns:a16="http://schemas.microsoft.com/office/drawing/2014/main" id="{34C622F6-10F6-7B4A-5B58-51D91BC8BDEB}"/>
                      </a:ext>
                    </a:extLst>
                  </p:cNvPr>
                  <p:cNvSpPr/>
                  <p:nvPr/>
                </p:nvSpPr>
                <p:spPr>
                  <a:xfrm>
                    <a:off x="5218088" y="-2990952"/>
                    <a:ext cx="5591290" cy="1073719"/>
                  </a:xfrm>
                  <a:prstGeom prst="roundRect">
                    <a:avLst>
                      <a:gd name="adj" fmla="val 18062"/>
                    </a:avLst>
                  </a:pr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BCA0827-6BB2-8B3B-5A10-179B18863C09}"/>
                    </a:ext>
                  </a:extLst>
                </p:cNvPr>
                <p:cNvSpPr txBox="1"/>
                <p:nvPr/>
              </p:nvSpPr>
              <p:spPr>
                <a:xfrm>
                  <a:off x="4471875" y="-1220058"/>
                  <a:ext cx="2377889" cy="461665"/>
                </a:xfrm>
                <a:prstGeom prst="rect">
                  <a:avLst/>
                </a:prstGeom>
                <a:noFill/>
              </p:spPr>
              <p:txBody>
                <a:bodyPr wrap="square" rtlCol="0">
                  <a:spAutoFit/>
                </a:bodyPr>
                <a:lstStyle/>
                <a:p>
                  <a:pPr algn="ctr"/>
                  <a:r>
                    <a:rPr lang="en-US" sz="2400" dirty="0">
                      <a:solidFill>
                        <a:schemeClr val="tx1">
                          <a:lumMod val="65000"/>
                          <a:lumOff val="35000"/>
                        </a:schemeClr>
                      </a:solidFill>
                      <a:latin typeface="Franklin Gothic Book" panose="020B0503020102020204" pitchFamily="34" charset="0"/>
                      <a:cs typeface="Segoe UI Semibold" panose="020B0702040204020203" pitchFamily="34" charset="0"/>
                    </a:rPr>
                    <a:t>GCDs &amp; advisors</a:t>
                  </a:r>
                  <a:endParaRPr lang="en-US" sz="2400" dirty="0">
                    <a:solidFill>
                      <a:srgbClr val="D6710C"/>
                    </a:solidFill>
                    <a:latin typeface="Franklin Gothic Book" panose="020B0503020102020204" pitchFamily="34" charset="0"/>
                    <a:cs typeface="Segoe UI Semibold" panose="020B0702040204020203" pitchFamily="34" charset="0"/>
                  </a:endParaRPr>
                </a:p>
              </p:txBody>
            </p:sp>
            <p:sp>
              <p:nvSpPr>
                <p:cNvPr id="25" name="TextBox 24">
                  <a:extLst>
                    <a:ext uri="{FF2B5EF4-FFF2-40B4-BE49-F238E27FC236}">
                      <a16:creationId xmlns:a16="http://schemas.microsoft.com/office/drawing/2014/main" id="{CFEBF02A-0875-4936-20B7-3370D7A23F88}"/>
                    </a:ext>
                  </a:extLst>
                </p:cNvPr>
                <p:cNvSpPr txBox="1"/>
                <p:nvPr/>
              </p:nvSpPr>
              <p:spPr>
                <a:xfrm>
                  <a:off x="5109393" y="-545244"/>
                  <a:ext cx="1102852" cy="461665"/>
                </a:xfrm>
                <a:prstGeom prst="rect">
                  <a:avLst/>
                </a:prstGeom>
                <a:noFill/>
              </p:spPr>
              <p:txBody>
                <a:bodyPr wrap="square" rtlCol="0">
                  <a:spAutoFit/>
                </a:bodyPr>
                <a:lstStyle/>
                <a:p>
                  <a:pPr algn="ctr"/>
                  <a:r>
                    <a:rPr lang="en-US" sz="2400" dirty="0">
                      <a:solidFill>
                        <a:schemeClr val="tx1">
                          <a:lumMod val="65000"/>
                          <a:lumOff val="35000"/>
                        </a:schemeClr>
                      </a:solidFill>
                      <a:latin typeface="Franklin Gothic Book" panose="020B0503020102020204" pitchFamily="34" charset="0"/>
                      <a:cs typeface="Segoe UI Semibold" panose="020B0702040204020203" pitchFamily="34" charset="0"/>
                    </a:rPr>
                    <a:t>GMA</a:t>
                  </a:r>
                </a:p>
              </p:txBody>
            </p:sp>
          </p:grpSp>
        </p:grpSp>
        <p:grpSp>
          <p:nvGrpSpPr>
            <p:cNvPr id="43" name="Group 42">
              <a:extLst>
                <a:ext uri="{FF2B5EF4-FFF2-40B4-BE49-F238E27FC236}">
                  <a16:creationId xmlns:a16="http://schemas.microsoft.com/office/drawing/2014/main" id="{FB15611E-B8C6-4339-46F8-2F1F59B63F3C}"/>
                </a:ext>
              </a:extLst>
            </p:cNvPr>
            <p:cNvGrpSpPr/>
            <p:nvPr/>
          </p:nvGrpSpPr>
          <p:grpSpPr>
            <a:xfrm>
              <a:off x="4602932" y="4521978"/>
              <a:ext cx="3005185" cy="1193691"/>
              <a:chOff x="3063465" y="2566437"/>
              <a:chExt cx="3005185" cy="1193691"/>
            </a:xfrm>
          </p:grpSpPr>
          <p:sp>
            <p:nvSpPr>
              <p:cNvPr id="44" name="Rectangle: Rounded Corners 43">
                <a:extLst>
                  <a:ext uri="{FF2B5EF4-FFF2-40B4-BE49-F238E27FC236}">
                    <a16:creationId xmlns:a16="http://schemas.microsoft.com/office/drawing/2014/main" id="{7EC0722B-EE29-E5DD-97A0-A74506122F5B}"/>
                  </a:ext>
                </a:extLst>
              </p:cNvPr>
              <p:cNvSpPr/>
              <p:nvPr/>
            </p:nvSpPr>
            <p:spPr>
              <a:xfrm>
                <a:off x="3063465" y="2566437"/>
                <a:ext cx="3005185" cy="1193691"/>
              </a:xfrm>
              <a:prstGeom prst="roundRect">
                <a:avLst/>
              </a:prstGeom>
              <a:solidFill>
                <a:schemeClr val="accent3">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1C6EB8-7B9E-F9CA-0D3A-F07A3E19AFBB}"/>
                  </a:ext>
                </a:extLst>
              </p:cNvPr>
              <p:cNvSpPr txBox="1"/>
              <p:nvPr/>
            </p:nvSpPr>
            <p:spPr>
              <a:xfrm>
                <a:off x="3119723" y="2734357"/>
                <a:ext cx="2867815" cy="830997"/>
              </a:xfrm>
              <a:prstGeom prst="rect">
                <a:avLst/>
              </a:prstGeom>
              <a:noFill/>
            </p:spPr>
            <p:txBody>
              <a:bodyPr wrap="square" rtlCol="0">
                <a:spAutoFit/>
              </a:bodyPr>
              <a:lstStyle/>
              <a:p>
                <a:pPr algn="ctr"/>
                <a:r>
                  <a:rPr lang="en-US" sz="2400" dirty="0">
                    <a:solidFill>
                      <a:schemeClr val="tx1">
                        <a:lumMod val="65000"/>
                        <a:lumOff val="35000"/>
                      </a:schemeClr>
                    </a:solidFill>
                    <a:latin typeface="Franklin Gothic Book" panose="020B0503020102020204" pitchFamily="34" charset="0"/>
                    <a:cs typeface="Segoe UI Semibold" panose="020B0702040204020203" pitchFamily="34" charset="0"/>
                  </a:rPr>
                  <a:t>Modeled available groundwater</a:t>
                </a:r>
              </a:p>
            </p:txBody>
          </p:sp>
        </p:grpSp>
        <p:cxnSp>
          <p:nvCxnSpPr>
            <p:cNvPr id="67" name="Straight Arrow Connector 66">
              <a:extLst>
                <a:ext uri="{FF2B5EF4-FFF2-40B4-BE49-F238E27FC236}">
                  <a16:creationId xmlns:a16="http://schemas.microsoft.com/office/drawing/2014/main" id="{60DA9761-863E-BE42-55B7-D4093ECB96E4}"/>
                </a:ext>
              </a:extLst>
            </p:cNvPr>
            <p:cNvCxnSpPr>
              <a:cxnSpLocks/>
              <a:stCxn id="57" idx="2"/>
              <a:endCxn id="44" idx="0"/>
            </p:cNvCxnSpPr>
            <p:nvPr/>
          </p:nvCxnSpPr>
          <p:spPr>
            <a:xfrm>
              <a:off x="6105525" y="4314572"/>
              <a:ext cx="0" cy="207406"/>
            </a:xfrm>
            <a:prstGeom prst="straightConnector1">
              <a:avLst/>
            </a:prstGeom>
            <a:ln w="79375">
              <a:solidFill>
                <a:schemeClr val="bg1">
                  <a:lumMod val="6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C523EA67-DC59-9BE4-A127-FBD08E991EBF}"/>
                </a:ext>
              </a:extLst>
            </p:cNvPr>
            <p:cNvCxnSpPr>
              <a:cxnSpLocks/>
              <a:stCxn id="44" idx="1"/>
              <a:endCxn id="77" idx="3"/>
            </p:cNvCxnSpPr>
            <p:nvPr/>
          </p:nvCxnSpPr>
          <p:spPr>
            <a:xfrm flipH="1">
              <a:off x="3460183" y="5118824"/>
              <a:ext cx="1142749" cy="0"/>
            </a:xfrm>
            <a:prstGeom prst="straightConnector1">
              <a:avLst/>
            </a:prstGeom>
            <a:ln w="79375">
              <a:solidFill>
                <a:schemeClr val="bg1">
                  <a:lumMod val="6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18BF85D6-354E-FBD3-116B-70930DA13C56}"/>
                </a:ext>
              </a:extLst>
            </p:cNvPr>
            <p:cNvCxnSpPr>
              <a:cxnSpLocks/>
              <a:stCxn id="44" idx="3"/>
            </p:cNvCxnSpPr>
            <p:nvPr/>
          </p:nvCxnSpPr>
          <p:spPr>
            <a:xfrm>
              <a:off x="7608117" y="5118824"/>
              <a:ext cx="1130321" cy="0"/>
            </a:xfrm>
            <a:prstGeom prst="straightConnector1">
              <a:avLst/>
            </a:prstGeom>
            <a:ln w="79375">
              <a:solidFill>
                <a:schemeClr val="bg1">
                  <a:lumMod val="6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E631785E-16E1-1E0B-6A31-27AF87DF98F7}"/>
                </a:ext>
              </a:extLst>
            </p:cNvPr>
            <p:cNvGrpSpPr/>
            <p:nvPr/>
          </p:nvGrpSpPr>
          <p:grpSpPr>
            <a:xfrm>
              <a:off x="4197431" y="2591082"/>
              <a:ext cx="5181891" cy="3786099"/>
              <a:chOff x="4197431" y="2591082"/>
              <a:chExt cx="5181891" cy="3786099"/>
            </a:xfrm>
          </p:grpSpPr>
          <p:grpSp>
            <p:nvGrpSpPr>
              <p:cNvPr id="49" name="Group 48">
                <a:extLst>
                  <a:ext uri="{FF2B5EF4-FFF2-40B4-BE49-F238E27FC236}">
                    <a16:creationId xmlns:a16="http://schemas.microsoft.com/office/drawing/2014/main" id="{96912247-6971-8BB5-AFF6-B0BBB072B6E6}"/>
                  </a:ext>
                </a:extLst>
              </p:cNvPr>
              <p:cNvGrpSpPr/>
              <p:nvPr/>
            </p:nvGrpSpPr>
            <p:grpSpPr>
              <a:xfrm>
                <a:off x="4197431" y="2591082"/>
                <a:ext cx="5181891" cy="3786099"/>
                <a:chOff x="11710070" y="5574825"/>
                <a:chExt cx="5181891" cy="3786099"/>
              </a:xfrm>
            </p:grpSpPr>
            <p:sp>
              <p:nvSpPr>
                <p:cNvPr id="59" name="TextBox 58">
                  <a:extLst>
                    <a:ext uri="{FF2B5EF4-FFF2-40B4-BE49-F238E27FC236}">
                      <a16:creationId xmlns:a16="http://schemas.microsoft.com/office/drawing/2014/main" id="{48B7A0F8-0AD7-4540-6054-F8594ED45282}"/>
                    </a:ext>
                  </a:extLst>
                </p:cNvPr>
                <p:cNvSpPr txBox="1"/>
                <p:nvPr/>
              </p:nvSpPr>
              <p:spPr>
                <a:xfrm>
                  <a:off x="15513069" y="5574825"/>
                  <a:ext cx="1110280" cy="461665"/>
                </a:xfrm>
                <a:prstGeom prst="rect">
                  <a:avLst/>
                </a:prstGeom>
                <a:noFill/>
              </p:spPr>
              <p:txBody>
                <a:bodyPr wrap="square" rtlCol="0">
                  <a:spAutoFit/>
                </a:bodyPr>
                <a:lstStyle/>
                <a:p>
                  <a:r>
                    <a:rPr lang="en-US" sz="2400" dirty="0">
                      <a:solidFill>
                        <a:schemeClr val="tx1">
                          <a:lumMod val="65000"/>
                          <a:lumOff val="35000"/>
                        </a:schemeClr>
                      </a:solidFill>
                      <a:latin typeface="Franklin Gothic Demi" panose="020B0703020102020204" pitchFamily="34" charset="0"/>
                      <a:cs typeface="Segoe UI Semibold" panose="020B0702040204020203" pitchFamily="34" charset="0"/>
                    </a:rPr>
                    <a:t>Policy</a:t>
                  </a:r>
                </a:p>
              </p:txBody>
            </p:sp>
            <p:sp>
              <p:nvSpPr>
                <p:cNvPr id="60" name="TextBox 59">
                  <a:extLst>
                    <a:ext uri="{FF2B5EF4-FFF2-40B4-BE49-F238E27FC236}">
                      <a16:creationId xmlns:a16="http://schemas.microsoft.com/office/drawing/2014/main" id="{35809B3C-1325-A383-0450-38A4A5D4DA71}"/>
                    </a:ext>
                  </a:extLst>
                </p:cNvPr>
                <p:cNvSpPr txBox="1"/>
                <p:nvPr/>
              </p:nvSpPr>
              <p:spPr>
                <a:xfrm>
                  <a:off x="15510795" y="6947601"/>
                  <a:ext cx="1381166" cy="461665"/>
                </a:xfrm>
                <a:prstGeom prst="rect">
                  <a:avLst/>
                </a:prstGeom>
                <a:noFill/>
              </p:spPr>
              <p:txBody>
                <a:bodyPr wrap="square" rtlCol="0">
                  <a:spAutoFit/>
                </a:bodyPr>
                <a:lstStyle/>
                <a:p>
                  <a:r>
                    <a:rPr lang="en-US" sz="2400" dirty="0">
                      <a:solidFill>
                        <a:schemeClr val="tx1">
                          <a:lumMod val="65000"/>
                          <a:lumOff val="35000"/>
                        </a:schemeClr>
                      </a:solidFill>
                      <a:latin typeface="Franklin Gothic Demi" panose="020B0703020102020204" pitchFamily="34" charset="0"/>
                      <a:cs typeface="Segoe UI Semibold" panose="020B0702040204020203" pitchFamily="34" charset="0"/>
                    </a:rPr>
                    <a:t>Science</a:t>
                  </a:r>
                </a:p>
              </p:txBody>
            </p:sp>
            <p:sp>
              <p:nvSpPr>
                <p:cNvPr id="61" name="TextBox 60">
                  <a:extLst>
                    <a:ext uri="{FF2B5EF4-FFF2-40B4-BE49-F238E27FC236}">
                      <a16:creationId xmlns:a16="http://schemas.microsoft.com/office/drawing/2014/main" id="{FFE54EC6-6B35-21FC-E6C0-D92CFF03EA77}"/>
                    </a:ext>
                  </a:extLst>
                </p:cNvPr>
                <p:cNvSpPr txBox="1"/>
                <p:nvPr/>
              </p:nvSpPr>
              <p:spPr>
                <a:xfrm>
                  <a:off x="11710070" y="8899259"/>
                  <a:ext cx="3795169" cy="461665"/>
                </a:xfrm>
                <a:prstGeom prst="rect">
                  <a:avLst/>
                </a:prstGeom>
                <a:noFill/>
              </p:spPr>
              <p:txBody>
                <a:bodyPr wrap="square" rtlCol="0">
                  <a:spAutoFit/>
                </a:bodyPr>
                <a:lstStyle/>
                <a:p>
                  <a:pPr algn="ctr"/>
                  <a:r>
                    <a:rPr lang="en-US" sz="2400" dirty="0">
                      <a:solidFill>
                        <a:schemeClr val="tx1">
                          <a:lumMod val="65000"/>
                          <a:lumOff val="35000"/>
                        </a:schemeClr>
                      </a:solidFill>
                      <a:latin typeface="Franklin Gothic Demi" panose="020B0703020102020204" pitchFamily="34" charset="0"/>
                      <a:cs typeface="Segoe UI Semibold" panose="020B0702040204020203" pitchFamily="34" charset="0"/>
                    </a:rPr>
                    <a:t>Groundwater availability</a:t>
                  </a:r>
                </a:p>
              </p:txBody>
            </p:sp>
            <p:sp>
              <p:nvSpPr>
                <p:cNvPr id="64" name="Arrow: Right 63">
                  <a:extLst>
                    <a:ext uri="{FF2B5EF4-FFF2-40B4-BE49-F238E27FC236}">
                      <a16:creationId xmlns:a16="http://schemas.microsoft.com/office/drawing/2014/main" id="{C5E55201-267A-9FA1-9976-4D01A9AFCC8C}"/>
                    </a:ext>
                  </a:extLst>
                </p:cNvPr>
                <p:cNvSpPr/>
                <p:nvPr/>
              </p:nvSpPr>
              <p:spPr>
                <a:xfrm rot="16200000">
                  <a:off x="13501939" y="8775475"/>
                  <a:ext cx="211438" cy="191323"/>
                </a:xfrm>
                <a:prstGeom prst="rightArrow">
                  <a:avLst>
                    <a:gd name="adj1" fmla="val 35574"/>
                    <a:gd name="adj2" fmla="val 60819"/>
                  </a:avLst>
                </a:prstGeom>
                <a:solidFill>
                  <a:schemeClr val="accent3">
                    <a:lumMod val="75000"/>
                  </a:schemeClr>
                </a:solidFill>
                <a:ln w="28575" cap="rnd">
                  <a:solidFill>
                    <a:schemeClr val="accent3">
                      <a:lumMod val="7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Arrow: Right 82">
                <a:extLst>
                  <a:ext uri="{FF2B5EF4-FFF2-40B4-BE49-F238E27FC236}">
                    <a16:creationId xmlns:a16="http://schemas.microsoft.com/office/drawing/2014/main" id="{AA665B13-2922-45C8-EBBD-7D9A060797FD}"/>
                  </a:ext>
                </a:extLst>
              </p:cNvPr>
              <p:cNvSpPr/>
              <p:nvPr/>
            </p:nvSpPr>
            <p:spPr>
              <a:xfrm flipH="1">
                <a:off x="7731103" y="4119798"/>
                <a:ext cx="296260" cy="191323"/>
              </a:xfrm>
              <a:prstGeom prst="rightArrow">
                <a:avLst>
                  <a:gd name="adj1" fmla="val 35574"/>
                  <a:gd name="adj2" fmla="val 60819"/>
                </a:avLst>
              </a:prstGeom>
              <a:solidFill>
                <a:schemeClr val="accent3">
                  <a:lumMod val="75000"/>
                </a:schemeClr>
              </a:solidFill>
              <a:ln w="28575" cap="rnd">
                <a:solidFill>
                  <a:schemeClr val="accent3">
                    <a:lumMod val="7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Arrow: Right 83">
                <a:extLst>
                  <a:ext uri="{FF2B5EF4-FFF2-40B4-BE49-F238E27FC236}">
                    <a16:creationId xmlns:a16="http://schemas.microsoft.com/office/drawing/2014/main" id="{F01E375B-67EB-9847-1CFB-CB8E66DBFC7A}"/>
                  </a:ext>
                </a:extLst>
              </p:cNvPr>
              <p:cNvSpPr/>
              <p:nvPr/>
            </p:nvSpPr>
            <p:spPr>
              <a:xfrm flipH="1">
                <a:off x="7728238" y="2740962"/>
                <a:ext cx="296260" cy="191323"/>
              </a:xfrm>
              <a:prstGeom prst="rightArrow">
                <a:avLst>
                  <a:gd name="adj1" fmla="val 35574"/>
                  <a:gd name="adj2" fmla="val 60819"/>
                </a:avLst>
              </a:prstGeom>
              <a:solidFill>
                <a:schemeClr val="accent3">
                  <a:lumMod val="75000"/>
                </a:schemeClr>
              </a:solidFill>
              <a:ln w="28575" cap="rnd">
                <a:solidFill>
                  <a:schemeClr val="accent3">
                    <a:lumMod val="7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9B8D68A6-40FA-BF73-3D60-64ACEB7AFF68}"/>
                </a:ext>
              </a:extLst>
            </p:cNvPr>
            <p:cNvGrpSpPr/>
            <p:nvPr/>
          </p:nvGrpSpPr>
          <p:grpSpPr>
            <a:xfrm>
              <a:off x="454998" y="1359292"/>
              <a:ext cx="3005185" cy="1193691"/>
              <a:chOff x="3063465" y="2566437"/>
              <a:chExt cx="3005185" cy="1193691"/>
            </a:xfrm>
          </p:grpSpPr>
          <p:sp>
            <p:nvSpPr>
              <p:cNvPr id="89" name="Rectangle: Rounded Corners 88">
                <a:extLst>
                  <a:ext uri="{FF2B5EF4-FFF2-40B4-BE49-F238E27FC236}">
                    <a16:creationId xmlns:a16="http://schemas.microsoft.com/office/drawing/2014/main" id="{F6694FAB-DB14-744D-EC30-DE9526EE8AB7}"/>
                  </a:ext>
                </a:extLst>
              </p:cNvPr>
              <p:cNvSpPr/>
              <p:nvPr/>
            </p:nvSpPr>
            <p:spPr>
              <a:xfrm>
                <a:off x="3063465" y="2566437"/>
                <a:ext cx="3005185" cy="1193691"/>
              </a:xfrm>
              <a:prstGeom prst="roundRect">
                <a:avLst/>
              </a:prstGeom>
              <a:solidFill>
                <a:schemeClr val="accent4">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537DDB6A-1311-5081-ACD4-583C89E8E6B5}"/>
                  </a:ext>
                </a:extLst>
              </p:cNvPr>
              <p:cNvSpPr txBox="1"/>
              <p:nvPr/>
            </p:nvSpPr>
            <p:spPr>
              <a:xfrm>
                <a:off x="3119723" y="2734357"/>
                <a:ext cx="2867815" cy="830997"/>
              </a:xfrm>
              <a:prstGeom prst="rect">
                <a:avLst/>
              </a:prstGeom>
              <a:noFill/>
            </p:spPr>
            <p:txBody>
              <a:bodyPr wrap="square" rtlCol="0">
                <a:spAutoFit/>
              </a:bodyPr>
              <a:lstStyle/>
              <a:p>
                <a:pPr algn="ctr"/>
                <a:r>
                  <a:rPr lang="en-US" sz="2400" dirty="0">
                    <a:solidFill>
                      <a:schemeClr val="tx1">
                        <a:lumMod val="65000"/>
                        <a:lumOff val="35000"/>
                      </a:schemeClr>
                    </a:solidFill>
                    <a:latin typeface="Franklin Gothic Book" panose="020B0503020102020204" pitchFamily="34" charset="0"/>
                    <a:cs typeface="Segoe UI Semibold" panose="020B0702040204020203" pitchFamily="34" charset="0"/>
                  </a:rPr>
                  <a:t>GCD monitors and tracks DFCs</a:t>
                </a:r>
              </a:p>
            </p:txBody>
          </p:sp>
        </p:grpSp>
        <p:grpSp>
          <p:nvGrpSpPr>
            <p:cNvPr id="91" name="Group 90">
              <a:extLst>
                <a:ext uri="{FF2B5EF4-FFF2-40B4-BE49-F238E27FC236}">
                  <a16:creationId xmlns:a16="http://schemas.microsoft.com/office/drawing/2014/main" id="{4857C83B-72DA-3BE6-2E7E-9E3CD58AC6E4}"/>
                </a:ext>
              </a:extLst>
            </p:cNvPr>
            <p:cNvGrpSpPr/>
            <p:nvPr/>
          </p:nvGrpSpPr>
          <p:grpSpPr>
            <a:xfrm>
              <a:off x="8738438" y="1361221"/>
              <a:ext cx="3005185" cy="1193691"/>
              <a:chOff x="3063465" y="2566437"/>
              <a:chExt cx="3005185" cy="1193691"/>
            </a:xfrm>
            <a:solidFill>
              <a:schemeClr val="accent2">
                <a:lumMod val="40000"/>
                <a:lumOff val="60000"/>
              </a:schemeClr>
            </a:solidFill>
          </p:grpSpPr>
          <p:sp>
            <p:nvSpPr>
              <p:cNvPr id="92" name="Rectangle: Rounded Corners 91">
                <a:extLst>
                  <a:ext uri="{FF2B5EF4-FFF2-40B4-BE49-F238E27FC236}">
                    <a16:creationId xmlns:a16="http://schemas.microsoft.com/office/drawing/2014/main" id="{DBB26516-4FAC-B1CA-F862-31361D1133FE}"/>
                  </a:ext>
                </a:extLst>
              </p:cNvPr>
              <p:cNvSpPr/>
              <p:nvPr/>
            </p:nvSpPr>
            <p:spPr>
              <a:xfrm>
                <a:off x="3063465" y="2566437"/>
                <a:ext cx="3005185" cy="1193691"/>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021EEAFF-FDCE-31B6-8BAC-090683795E91}"/>
                  </a:ext>
                </a:extLst>
              </p:cNvPr>
              <p:cNvSpPr txBox="1"/>
              <p:nvPr/>
            </p:nvSpPr>
            <p:spPr>
              <a:xfrm>
                <a:off x="3119723" y="2899165"/>
                <a:ext cx="2867815" cy="461665"/>
              </a:xfrm>
              <a:prstGeom prst="rect">
                <a:avLst/>
              </a:prstGeom>
              <a:grpFill/>
            </p:spPr>
            <p:txBody>
              <a:bodyPr wrap="square" rtlCol="0">
                <a:spAutoFit/>
              </a:bodyPr>
              <a:lstStyle/>
              <a:p>
                <a:pPr algn="ctr"/>
                <a:r>
                  <a:rPr lang="en-US" sz="2400" dirty="0">
                    <a:solidFill>
                      <a:schemeClr val="tx1">
                        <a:lumMod val="65000"/>
                        <a:lumOff val="35000"/>
                      </a:schemeClr>
                    </a:solidFill>
                    <a:latin typeface="Franklin Gothic Book" panose="020B0503020102020204" pitchFamily="34" charset="0"/>
                    <a:cs typeface="Segoe UI Semibold" panose="020B0702040204020203" pitchFamily="34" charset="0"/>
                  </a:rPr>
                  <a:t>State water plan</a:t>
                </a:r>
              </a:p>
            </p:txBody>
          </p:sp>
        </p:grpSp>
        <p:sp>
          <p:nvSpPr>
            <p:cNvPr id="94" name="TextBox 93">
              <a:extLst>
                <a:ext uri="{FF2B5EF4-FFF2-40B4-BE49-F238E27FC236}">
                  <a16:creationId xmlns:a16="http://schemas.microsoft.com/office/drawing/2014/main" id="{68FCB863-C3ED-9DCC-BAC8-B944807B81D4}"/>
                </a:ext>
              </a:extLst>
            </p:cNvPr>
            <p:cNvSpPr txBox="1"/>
            <p:nvPr/>
          </p:nvSpPr>
          <p:spPr>
            <a:xfrm>
              <a:off x="230245" y="189422"/>
              <a:ext cx="3523551" cy="954107"/>
            </a:xfrm>
            <a:prstGeom prst="rect">
              <a:avLst/>
            </a:prstGeom>
            <a:noFill/>
          </p:spPr>
          <p:txBody>
            <a:bodyPr wrap="square" rtlCol="0">
              <a:spAutoFit/>
            </a:bodyPr>
            <a:lstStyle/>
            <a:p>
              <a:pPr algn="ctr"/>
              <a:r>
                <a:rPr lang="en-US" sz="2800" dirty="0">
                  <a:solidFill>
                    <a:schemeClr val="tx1">
                      <a:lumMod val="65000"/>
                      <a:lumOff val="35000"/>
                    </a:schemeClr>
                  </a:solidFill>
                  <a:latin typeface="Franklin Gothic Demi" panose="020B0703020102020204" pitchFamily="34" charset="0"/>
                  <a:cs typeface="Segoe UI Semibold" panose="020B0702040204020203" pitchFamily="34" charset="0"/>
                </a:rPr>
                <a:t>Groundwater management</a:t>
              </a:r>
            </a:p>
          </p:txBody>
        </p:sp>
        <p:sp>
          <p:nvSpPr>
            <p:cNvPr id="95" name="TextBox 94">
              <a:extLst>
                <a:ext uri="{FF2B5EF4-FFF2-40B4-BE49-F238E27FC236}">
                  <a16:creationId xmlns:a16="http://schemas.microsoft.com/office/drawing/2014/main" id="{F6B95885-DCDD-8F64-EF7A-A6F155CCDF4F}"/>
                </a:ext>
              </a:extLst>
            </p:cNvPr>
            <p:cNvSpPr txBox="1"/>
            <p:nvPr/>
          </p:nvSpPr>
          <p:spPr>
            <a:xfrm>
              <a:off x="8438204" y="208430"/>
              <a:ext cx="3523551" cy="954107"/>
            </a:xfrm>
            <a:prstGeom prst="rect">
              <a:avLst/>
            </a:prstGeom>
            <a:noFill/>
          </p:spPr>
          <p:txBody>
            <a:bodyPr wrap="square" rtlCol="0">
              <a:spAutoFit/>
            </a:bodyPr>
            <a:lstStyle/>
            <a:p>
              <a:pPr algn="ctr"/>
              <a:r>
                <a:rPr lang="en-US" sz="2800" dirty="0">
                  <a:solidFill>
                    <a:schemeClr val="tx1">
                      <a:lumMod val="65000"/>
                      <a:lumOff val="35000"/>
                    </a:schemeClr>
                  </a:solidFill>
                  <a:latin typeface="Franklin Gothic Demi" panose="020B0703020102020204" pitchFamily="34" charset="0"/>
                  <a:cs typeface="Segoe UI Semibold" panose="020B0702040204020203" pitchFamily="34" charset="0"/>
                </a:rPr>
                <a:t>Groundwater planning</a:t>
              </a:r>
            </a:p>
          </p:txBody>
        </p:sp>
        <p:cxnSp>
          <p:nvCxnSpPr>
            <p:cNvPr id="85" name="Straight Arrow Connector 84">
              <a:extLst>
                <a:ext uri="{FF2B5EF4-FFF2-40B4-BE49-F238E27FC236}">
                  <a16:creationId xmlns:a16="http://schemas.microsoft.com/office/drawing/2014/main" id="{D0561D71-FE82-96C8-155D-055A3893FC49}"/>
                </a:ext>
              </a:extLst>
            </p:cNvPr>
            <p:cNvCxnSpPr>
              <a:cxnSpLocks/>
            </p:cNvCxnSpPr>
            <p:nvPr/>
          </p:nvCxnSpPr>
          <p:spPr>
            <a:xfrm flipV="1">
              <a:off x="1092200" y="2552983"/>
              <a:ext cx="0" cy="1968995"/>
            </a:xfrm>
            <a:prstGeom prst="straightConnector1">
              <a:avLst/>
            </a:prstGeom>
            <a:ln w="79375">
              <a:solidFill>
                <a:schemeClr val="bg1">
                  <a:lumMod val="6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C3EE3C3D-5B94-E677-47F6-152E146D4BA2}"/>
                </a:ext>
              </a:extLst>
            </p:cNvPr>
            <p:cNvCxnSpPr>
              <a:cxnSpLocks/>
            </p:cNvCxnSpPr>
            <p:nvPr/>
          </p:nvCxnSpPr>
          <p:spPr>
            <a:xfrm flipV="1">
              <a:off x="11036300" y="2552982"/>
              <a:ext cx="0" cy="1968995"/>
            </a:xfrm>
            <a:prstGeom prst="straightConnector1">
              <a:avLst/>
            </a:prstGeom>
            <a:ln w="79375">
              <a:solidFill>
                <a:schemeClr val="bg1">
                  <a:lumMod val="6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1" name="Arc 100">
              <a:extLst>
                <a:ext uri="{FF2B5EF4-FFF2-40B4-BE49-F238E27FC236}">
                  <a16:creationId xmlns:a16="http://schemas.microsoft.com/office/drawing/2014/main" id="{77D1796A-334D-AC5C-0FFD-0AF05469FFB8}"/>
                </a:ext>
              </a:extLst>
            </p:cNvPr>
            <p:cNvSpPr/>
            <p:nvPr/>
          </p:nvSpPr>
          <p:spPr>
            <a:xfrm rot="10284790" flipV="1">
              <a:off x="3073589" y="605249"/>
              <a:ext cx="2947768" cy="1213475"/>
            </a:xfrm>
            <a:prstGeom prst="arc">
              <a:avLst>
                <a:gd name="adj1" fmla="val 14880649"/>
                <a:gd name="adj2" fmla="val 21462429"/>
              </a:avLst>
            </a:prstGeom>
            <a:ln w="76200">
              <a:solidFill>
                <a:srgbClr val="A6A6A6"/>
              </a:solidFill>
              <a:headEnd type="ova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2" name="Arc 101">
              <a:extLst>
                <a:ext uri="{FF2B5EF4-FFF2-40B4-BE49-F238E27FC236}">
                  <a16:creationId xmlns:a16="http://schemas.microsoft.com/office/drawing/2014/main" id="{9AB59412-85C2-A930-1153-1413281DF771}"/>
                </a:ext>
              </a:extLst>
            </p:cNvPr>
            <p:cNvSpPr/>
            <p:nvPr/>
          </p:nvSpPr>
          <p:spPr>
            <a:xfrm rot="10284790" flipH="1" flipV="1">
              <a:off x="7314612" y="874871"/>
              <a:ext cx="1779601" cy="1297239"/>
            </a:xfrm>
            <a:prstGeom prst="arc">
              <a:avLst>
                <a:gd name="adj1" fmla="val 14880649"/>
                <a:gd name="adj2" fmla="val 21462429"/>
              </a:avLst>
            </a:prstGeom>
            <a:ln w="76200">
              <a:solidFill>
                <a:srgbClr val="A6A6A6"/>
              </a:solidFill>
              <a:headEnd type="oval"/>
              <a:tailEnd type="ova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04" name="Arc 103">
            <a:extLst>
              <a:ext uri="{FF2B5EF4-FFF2-40B4-BE49-F238E27FC236}">
                <a16:creationId xmlns:a16="http://schemas.microsoft.com/office/drawing/2014/main" id="{4B62FA4C-3D34-8B35-E623-DE7CC0FF1F74}"/>
              </a:ext>
            </a:extLst>
          </p:cNvPr>
          <p:cNvSpPr/>
          <p:nvPr/>
        </p:nvSpPr>
        <p:spPr>
          <a:xfrm rot="3484922" flipH="1" flipV="1">
            <a:off x="4230934" y="2216707"/>
            <a:ext cx="1603867" cy="1600200"/>
          </a:xfrm>
          <a:prstGeom prst="arc">
            <a:avLst>
              <a:gd name="adj1" fmla="val 14880649"/>
              <a:gd name="adj2" fmla="val 21462429"/>
            </a:avLst>
          </a:prstGeom>
          <a:ln w="76200">
            <a:solidFill>
              <a:srgbClr val="A6A6A6"/>
            </a:solidFill>
            <a:headEnd type="oval"/>
            <a:tailEnd type="ova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80629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Meeting with solid fill">
            <a:extLst>
              <a:ext uri="{FF2B5EF4-FFF2-40B4-BE49-F238E27FC236}">
                <a16:creationId xmlns:a16="http://schemas.microsoft.com/office/drawing/2014/main" id="{EFFE971A-B13E-6D8F-D336-91A162BFA3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37839" y="2820296"/>
            <a:ext cx="2829635" cy="2829635"/>
          </a:xfrm>
          <a:prstGeom prst="rect">
            <a:avLst/>
          </a:prstGeom>
        </p:spPr>
      </p:pic>
      <p:sp>
        <p:nvSpPr>
          <p:cNvPr id="7" name="Title 3">
            <a:extLst>
              <a:ext uri="{FF2B5EF4-FFF2-40B4-BE49-F238E27FC236}">
                <a16:creationId xmlns:a16="http://schemas.microsoft.com/office/drawing/2014/main" id="{8C95B213-27C8-E71A-C774-324FCDACB447}"/>
              </a:ext>
            </a:extLst>
          </p:cNvPr>
          <p:cNvSpPr txBox="1">
            <a:spLocks/>
          </p:cNvSpPr>
          <p:nvPr/>
        </p:nvSpPr>
        <p:spPr>
          <a:xfrm>
            <a:off x="2165850" y="913493"/>
            <a:ext cx="7387224" cy="33216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a:solidFill>
                  <a:schemeClr val="accent2">
                    <a:lumMod val="50000"/>
                  </a:schemeClr>
                </a:solidFill>
                <a:latin typeface="Segoe UI Black" panose="020B0A02040204020203" pitchFamily="34" charset="0"/>
                <a:ea typeface="Segoe UI Black" panose="020B0A02040204020203" pitchFamily="34" charset="0"/>
                <a:cs typeface="+mj-cs"/>
              </a:defRPr>
            </a:lvl1pPr>
          </a:lstStyle>
          <a:p>
            <a:pPr>
              <a:lnSpc>
                <a:spcPct val="100000"/>
              </a:lnSpc>
              <a:spcAft>
                <a:spcPts val="1200"/>
              </a:spcAft>
            </a:pPr>
            <a:r>
              <a:rPr lang="en-US" sz="6600" dirty="0">
                <a:latin typeface="Franklin Gothic Heavy" panose="020B0903020102020204" pitchFamily="34" charset="0"/>
              </a:rPr>
              <a:t>Groundwater Management</a:t>
            </a:r>
          </a:p>
          <a:p>
            <a:pPr>
              <a:lnSpc>
                <a:spcPct val="100000"/>
              </a:lnSpc>
            </a:pPr>
            <a:r>
              <a:rPr lang="en-US" sz="4800" dirty="0">
                <a:solidFill>
                  <a:srgbClr val="4CA2C8"/>
                </a:solidFill>
                <a:latin typeface="Franklin Gothic Heavy" panose="020B0903020102020204" pitchFamily="34" charset="0"/>
              </a:rPr>
              <a:t>Who does what?</a:t>
            </a:r>
          </a:p>
        </p:txBody>
      </p:sp>
    </p:spTree>
    <p:extLst>
      <p:ext uri="{BB962C8B-B14F-4D97-AF65-F5344CB8AC3E}">
        <p14:creationId xmlns:p14="http://schemas.microsoft.com/office/powerpoint/2010/main" val="1014627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894D71A-1554-FB73-2743-91E5ED278355}"/>
              </a:ext>
            </a:extLst>
          </p:cNvPr>
          <p:cNvSpPr txBox="1">
            <a:spLocks/>
          </p:cNvSpPr>
          <p:nvPr/>
        </p:nvSpPr>
        <p:spPr>
          <a:xfrm>
            <a:off x="589005" y="361821"/>
            <a:ext cx="1160299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a:solidFill>
                  <a:schemeClr val="accent2">
                    <a:lumMod val="50000"/>
                  </a:schemeClr>
                </a:solidFill>
                <a:latin typeface="Segoe UI Black" panose="020B0A02040204020203" pitchFamily="34" charset="0"/>
                <a:ea typeface="Segoe UI Black" panose="020B0A02040204020203" pitchFamily="34" charset="0"/>
                <a:cs typeface="+mj-cs"/>
              </a:defRPr>
            </a:lvl1pPr>
          </a:lstStyle>
          <a:p>
            <a:r>
              <a:rPr lang="en-US" sz="5200" dirty="0">
                <a:latin typeface="Franklin Gothic Heavy" panose="020B0903020102020204" pitchFamily="34" charset="0"/>
              </a:rPr>
              <a:t>Groundwater conservation districts</a:t>
            </a:r>
          </a:p>
        </p:txBody>
      </p:sp>
    </p:spTree>
    <p:extLst>
      <p:ext uri="{BB962C8B-B14F-4D97-AF65-F5344CB8AC3E}">
        <p14:creationId xmlns:p14="http://schemas.microsoft.com/office/powerpoint/2010/main" val="2200511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769B0D8-CA2D-F4B6-9907-3F5A579695A2}"/>
              </a:ext>
            </a:extLst>
          </p:cNvPr>
          <p:cNvGrpSpPr/>
          <p:nvPr/>
        </p:nvGrpSpPr>
        <p:grpSpPr>
          <a:xfrm>
            <a:off x="0" y="0"/>
            <a:ext cx="12192000" cy="6857999"/>
            <a:chOff x="0" y="0"/>
            <a:chExt cx="12192000" cy="6857999"/>
          </a:xfrm>
        </p:grpSpPr>
        <p:pic>
          <p:nvPicPr>
            <p:cNvPr id="3" name="Picture 2">
              <a:extLst>
                <a:ext uri="{FF2B5EF4-FFF2-40B4-BE49-F238E27FC236}">
                  <a16:creationId xmlns:a16="http://schemas.microsoft.com/office/drawing/2014/main" id="{D9485FDC-F27A-83A7-B599-E76D4AEE9C88}"/>
                </a:ext>
              </a:extLst>
            </p:cNvPr>
            <p:cNvPicPr>
              <a:picLocks noChangeAspect="1"/>
            </p:cNvPicPr>
            <p:nvPr/>
          </p:nvPicPr>
          <p:blipFill>
            <a:blip r:embed="rId2"/>
            <a:stretch>
              <a:fillRect/>
            </a:stretch>
          </p:blipFill>
          <p:spPr>
            <a:xfrm>
              <a:off x="0" y="0"/>
              <a:ext cx="12192000" cy="2249766"/>
            </a:xfrm>
            <a:prstGeom prst="rect">
              <a:avLst/>
            </a:prstGeom>
          </p:spPr>
        </p:pic>
        <p:pic>
          <p:nvPicPr>
            <p:cNvPr id="5" name="Picture 4">
              <a:extLst>
                <a:ext uri="{FF2B5EF4-FFF2-40B4-BE49-F238E27FC236}">
                  <a16:creationId xmlns:a16="http://schemas.microsoft.com/office/drawing/2014/main" id="{AFEF8A52-E5A0-1DEC-4469-72EC32D36A77}"/>
                </a:ext>
              </a:extLst>
            </p:cNvPr>
            <p:cNvPicPr>
              <a:picLocks noChangeAspect="1"/>
            </p:cNvPicPr>
            <p:nvPr/>
          </p:nvPicPr>
          <p:blipFill>
            <a:blip r:embed="rId3"/>
            <a:stretch>
              <a:fillRect/>
            </a:stretch>
          </p:blipFill>
          <p:spPr>
            <a:xfrm>
              <a:off x="0" y="2230076"/>
              <a:ext cx="12192000" cy="3099955"/>
            </a:xfrm>
            <a:prstGeom prst="rect">
              <a:avLst/>
            </a:prstGeom>
          </p:spPr>
        </p:pic>
        <p:pic>
          <p:nvPicPr>
            <p:cNvPr id="7" name="Picture 6">
              <a:extLst>
                <a:ext uri="{FF2B5EF4-FFF2-40B4-BE49-F238E27FC236}">
                  <a16:creationId xmlns:a16="http://schemas.microsoft.com/office/drawing/2014/main" id="{111770D6-C4E0-6ACC-704D-E6E936FFDA34}"/>
                </a:ext>
              </a:extLst>
            </p:cNvPr>
            <p:cNvPicPr>
              <a:picLocks noChangeAspect="1"/>
            </p:cNvPicPr>
            <p:nvPr/>
          </p:nvPicPr>
          <p:blipFill rotWithShape="1">
            <a:blip r:embed="rId4"/>
            <a:srcRect b="32970"/>
            <a:stretch/>
          </p:blipFill>
          <p:spPr>
            <a:xfrm>
              <a:off x="0" y="5330030"/>
              <a:ext cx="12192000" cy="1527969"/>
            </a:xfrm>
            <a:prstGeom prst="rect">
              <a:avLst/>
            </a:prstGeom>
          </p:spPr>
        </p:pic>
      </p:grpSp>
    </p:spTree>
    <p:extLst>
      <p:ext uri="{BB962C8B-B14F-4D97-AF65-F5344CB8AC3E}">
        <p14:creationId xmlns:p14="http://schemas.microsoft.com/office/powerpoint/2010/main" val="2565160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769B0D8-CA2D-F4B6-9907-3F5A579695A2}"/>
              </a:ext>
            </a:extLst>
          </p:cNvPr>
          <p:cNvGrpSpPr/>
          <p:nvPr/>
        </p:nvGrpSpPr>
        <p:grpSpPr>
          <a:xfrm>
            <a:off x="0" y="0"/>
            <a:ext cx="12192000" cy="6857999"/>
            <a:chOff x="0" y="0"/>
            <a:chExt cx="12192000" cy="6857999"/>
          </a:xfrm>
        </p:grpSpPr>
        <p:pic>
          <p:nvPicPr>
            <p:cNvPr id="3" name="Picture 2">
              <a:extLst>
                <a:ext uri="{FF2B5EF4-FFF2-40B4-BE49-F238E27FC236}">
                  <a16:creationId xmlns:a16="http://schemas.microsoft.com/office/drawing/2014/main" id="{D9485FDC-F27A-83A7-B599-E76D4AEE9C88}"/>
                </a:ext>
              </a:extLst>
            </p:cNvPr>
            <p:cNvPicPr>
              <a:picLocks noChangeAspect="1"/>
            </p:cNvPicPr>
            <p:nvPr/>
          </p:nvPicPr>
          <p:blipFill>
            <a:blip r:embed="rId2"/>
            <a:stretch>
              <a:fillRect/>
            </a:stretch>
          </p:blipFill>
          <p:spPr>
            <a:xfrm>
              <a:off x="0" y="0"/>
              <a:ext cx="12192000" cy="2249766"/>
            </a:xfrm>
            <a:prstGeom prst="rect">
              <a:avLst/>
            </a:prstGeom>
          </p:spPr>
        </p:pic>
        <p:pic>
          <p:nvPicPr>
            <p:cNvPr id="5" name="Picture 4">
              <a:extLst>
                <a:ext uri="{FF2B5EF4-FFF2-40B4-BE49-F238E27FC236}">
                  <a16:creationId xmlns:a16="http://schemas.microsoft.com/office/drawing/2014/main" id="{AFEF8A52-E5A0-1DEC-4469-72EC32D36A77}"/>
                </a:ext>
              </a:extLst>
            </p:cNvPr>
            <p:cNvPicPr>
              <a:picLocks noChangeAspect="1"/>
            </p:cNvPicPr>
            <p:nvPr/>
          </p:nvPicPr>
          <p:blipFill>
            <a:blip r:embed="rId3"/>
            <a:stretch>
              <a:fillRect/>
            </a:stretch>
          </p:blipFill>
          <p:spPr>
            <a:xfrm>
              <a:off x="0" y="2230076"/>
              <a:ext cx="12192000" cy="3099955"/>
            </a:xfrm>
            <a:prstGeom prst="rect">
              <a:avLst/>
            </a:prstGeom>
          </p:spPr>
        </p:pic>
        <p:pic>
          <p:nvPicPr>
            <p:cNvPr id="7" name="Picture 6">
              <a:extLst>
                <a:ext uri="{FF2B5EF4-FFF2-40B4-BE49-F238E27FC236}">
                  <a16:creationId xmlns:a16="http://schemas.microsoft.com/office/drawing/2014/main" id="{111770D6-C4E0-6ACC-704D-E6E936FFDA34}"/>
                </a:ext>
              </a:extLst>
            </p:cNvPr>
            <p:cNvPicPr>
              <a:picLocks noChangeAspect="1"/>
            </p:cNvPicPr>
            <p:nvPr/>
          </p:nvPicPr>
          <p:blipFill rotWithShape="1">
            <a:blip r:embed="rId4"/>
            <a:srcRect b="32970"/>
            <a:stretch/>
          </p:blipFill>
          <p:spPr>
            <a:xfrm>
              <a:off x="0" y="5330030"/>
              <a:ext cx="12192000" cy="1527969"/>
            </a:xfrm>
            <a:prstGeom prst="rect">
              <a:avLst/>
            </a:prstGeom>
          </p:spPr>
        </p:pic>
      </p:grpSp>
      <p:sp>
        <p:nvSpPr>
          <p:cNvPr id="9" name="Rectangle 8">
            <a:extLst>
              <a:ext uri="{FF2B5EF4-FFF2-40B4-BE49-F238E27FC236}">
                <a16:creationId xmlns:a16="http://schemas.microsoft.com/office/drawing/2014/main" id="{66383502-F497-214C-04FA-D87C629D7FEE}"/>
              </a:ext>
            </a:extLst>
          </p:cNvPr>
          <p:cNvSpPr/>
          <p:nvPr/>
        </p:nvSpPr>
        <p:spPr>
          <a:xfrm>
            <a:off x="0" y="0"/>
            <a:ext cx="12192000" cy="6858000"/>
          </a:xfrm>
          <a:prstGeom prst="rect">
            <a:avLst/>
          </a:prstGeom>
          <a:solidFill>
            <a:schemeClr val="tx1">
              <a:lumMod val="75000"/>
              <a:lumOff val="25000"/>
              <a:alpha val="9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D7D44F-A624-5E4E-D6D1-D241531E92A1}"/>
              </a:ext>
            </a:extLst>
          </p:cNvPr>
          <p:cNvSpPr txBox="1">
            <a:spLocks/>
          </p:cNvSpPr>
          <p:nvPr/>
        </p:nvSpPr>
        <p:spPr>
          <a:xfrm>
            <a:off x="0" y="801093"/>
            <a:ext cx="12192000" cy="3980457"/>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457200" rtl="0" eaLnBrk="1" latinLnBrk="0" hangingPunct="1">
              <a:spcBef>
                <a:spcPct val="0"/>
              </a:spcBef>
              <a:buNone/>
              <a:defRPr sz="4400" b="1" kern="1200" spc="0" baseline="0">
                <a:solidFill>
                  <a:srgbClr val="295E92"/>
                </a:solidFill>
                <a:latin typeface="Arial" panose="020B0604020202020204" pitchFamily="34" charset="0"/>
                <a:ea typeface="+mj-ea"/>
                <a:cs typeface="Arial" panose="020B0604020202020204" pitchFamily="34" charset="0"/>
              </a:defRPr>
            </a:lvl1pPr>
          </a:lstStyle>
          <a:p>
            <a:pPr algn="ctr"/>
            <a:r>
              <a:rPr lang="en-US" sz="6000" dirty="0">
                <a:solidFill>
                  <a:srgbClr val="7AA4E1"/>
                </a:solidFill>
                <a:latin typeface="Franklin Gothic Demi" panose="020B0703020102020204" pitchFamily="34" charset="0"/>
                <a:cs typeface="Segoe UI Semibold" panose="020B0702040204020203" pitchFamily="34" charset="0"/>
              </a:rPr>
              <a:t>Fundamental mandate</a:t>
            </a:r>
          </a:p>
          <a:p>
            <a:pPr algn="ctr"/>
            <a:r>
              <a:rPr lang="en-US" sz="4800" dirty="0">
                <a:solidFill>
                  <a:schemeClr val="bg1"/>
                </a:solidFill>
                <a:latin typeface="Franklin Gothic Medium" panose="020B0603020102020204" pitchFamily="34" charset="0"/>
                <a:cs typeface="Segoe UI Semibold" panose="020B0702040204020203" pitchFamily="34" charset="0"/>
              </a:rPr>
              <a:t>Balance protection of property rights, conservation, and development of groundwater using best-available science</a:t>
            </a:r>
          </a:p>
        </p:txBody>
      </p:sp>
    </p:spTree>
    <p:extLst>
      <p:ext uri="{BB962C8B-B14F-4D97-AF65-F5344CB8AC3E}">
        <p14:creationId xmlns:p14="http://schemas.microsoft.com/office/powerpoint/2010/main" val="2340922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DFFD9D-2609-C19E-EF23-203BED42C2CC}"/>
              </a:ext>
            </a:extLst>
          </p:cNvPr>
          <p:cNvSpPr/>
          <p:nvPr/>
        </p:nvSpPr>
        <p:spPr>
          <a:xfrm>
            <a:off x="0" y="0"/>
            <a:ext cx="12192000" cy="1276783"/>
          </a:xfrm>
          <a:prstGeom prst="rect">
            <a:avLst/>
          </a:prstGeom>
          <a:solidFill>
            <a:srgbClr val="6087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Group brainstorm">
            <a:extLst>
              <a:ext uri="{FF2B5EF4-FFF2-40B4-BE49-F238E27FC236}">
                <a16:creationId xmlns:a16="http://schemas.microsoft.com/office/drawing/2014/main" id="{B7A6221C-5FAA-4556-AC5E-9762F3A40C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9591" y="3027155"/>
            <a:ext cx="2827299" cy="2827299"/>
          </a:xfrm>
          <a:prstGeom prst="rect">
            <a:avLst/>
          </a:prstGeom>
        </p:spPr>
      </p:pic>
      <p:sp>
        <p:nvSpPr>
          <p:cNvPr id="21" name="TextBox 20">
            <a:extLst>
              <a:ext uri="{FF2B5EF4-FFF2-40B4-BE49-F238E27FC236}">
                <a16:creationId xmlns:a16="http://schemas.microsoft.com/office/drawing/2014/main" id="{C9836A4E-D7FA-4AEB-80EA-50DD09119C38}"/>
              </a:ext>
            </a:extLst>
          </p:cNvPr>
          <p:cNvSpPr txBox="1"/>
          <p:nvPr/>
        </p:nvSpPr>
        <p:spPr>
          <a:xfrm>
            <a:off x="8991452" y="2783319"/>
            <a:ext cx="1931634" cy="2710342"/>
          </a:xfrm>
          <a:prstGeom prst="rect">
            <a:avLst/>
          </a:prstGeom>
          <a:noFill/>
        </p:spPr>
        <p:txBody>
          <a:bodyPr wrap="none" rtlCol="0">
            <a:noAutofit/>
          </a:bodyPr>
          <a:lstStyle/>
          <a:p>
            <a:r>
              <a:rPr lang="en-US" sz="22200" dirty="0">
                <a:solidFill>
                  <a:schemeClr val="accent3">
                    <a:lumMod val="60000"/>
                    <a:lumOff val="40000"/>
                    <a:alpha val="80000"/>
                  </a:schemeClr>
                </a:solidFill>
                <a:latin typeface="Franklin Gothic Heavy" panose="020B0903020102020204" pitchFamily="34" charset="0"/>
              </a:rPr>
              <a:t>$</a:t>
            </a:r>
          </a:p>
        </p:txBody>
      </p:sp>
      <p:pic>
        <p:nvPicPr>
          <p:cNvPr id="16" name="Graphic 15" descr="Research">
            <a:extLst>
              <a:ext uri="{FF2B5EF4-FFF2-40B4-BE49-F238E27FC236}">
                <a16:creationId xmlns:a16="http://schemas.microsoft.com/office/drawing/2014/main" id="{AD4DF036-308F-40D3-8230-65682D81C5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6171" y="1560065"/>
            <a:ext cx="2934180" cy="2934180"/>
          </a:xfrm>
          <a:prstGeom prst="rect">
            <a:avLst/>
          </a:prstGeom>
        </p:spPr>
      </p:pic>
      <p:sp>
        <p:nvSpPr>
          <p:cNvPr id="6" name="TextBox 5">
            <a:extLst>
              <a:ext uri="{FF2B5EF4-FFF2-40B4-BE49-F238E27FC236}">
                <a16:creationId xmlns:a16="http://schemas.microsoft.com/office/drawing/2014/main" id="{993301DD-DE72-4A4E-8FBD-0DB2D18646B9}"/>
              </a:ext>
            </a:extLst>
          </p:cNvPr>
          <p:cNvSpPr txBox="1"/>
          <p:nvPr/>
        </p:nvSpPr>
        <p:spPr>
          <a:xfrm>
            <a:off x="3741882" y="2787431"/>
            <a:ext cx="4865498" cy="830997"/>
          </a:xfrm>
          <a:prstGeom prst="rect">
            <a:avLst/>
          </a:prstGeom>
          <a:noFill/>
        </p:spPr>
        <p:txBody>
          <a:bodyPr wrap="none" rtlCol="0">
            <a:spAutoFit/>
          </a:bodyPr>
          <a:lstStyle/>
          <a:p>
            <a:pPr algn="ctr"/>
            <a:r>
              <a:rPr lang="en-US" sz="4800" dirty="0">
                <a:solidFill>
                  <a:schemeClr val="tx1">
                    <a:lumMod val="65000"/>
                    <a:lumOff val="35000"/>
                  </a:schemeClr>
                </a:solidFill>
                <a:latin typeface="Franklin Gothic Heavy" panose="020B0903020102020204" pitchFamily="34" charset="0"/>
                <a:ea typeface="Segoe UI Black" panose="020B0A02040204020203" pitchFamily="34" charset="0"/>
              </a:rPr>
              <a:t>DATA &amp; SCIENCE</a:t>
            </a:r>
          </a:p>
        </p:txBody>
      </p:sp>
      <p:sp>
        <p:nvSpPr>
          <p:cNvPr id="7" name="TextBox 6">
            <a:extLst>
              <a:ext uri="{FF2B5EF4-FFF2-40B4-BE49-F238E27FC236}">
                <a16:creationId xmlns:a16="http://schemas.microsoft.com/office/drawing/2014/main" id="{ACCD7D46-00CA-4741-97A7-7DC57DB7888E}"/>
              </a:ext>
            </a:extLst>
          </p:cNvPr>
          <p:cNvSpPr txBox="1"/>
          <p:nvPr/>
        </p:nvSpPr>
        <p:spPr>
          <a:xfrm>
            <a:off x="638893" y="5023457"/>
            <a:ext cx="3188693" cy="830997"/>
          </a:xfrm>
          <a:prstGeom prst="rect">
            <a:avLst/>
          </a:prstGeom>
          <a:noFill/>
        </p:spPr>
        <p:txBody>
          <a:bodyPr wrap="none" rtlCol="0">
            <a:spAutoFit/>
          </a:bodyPr>
          <a:lstStyle/>
          <a:p>
            <a:pPr algn="ctr"/>
            <a:r>
              <a:rPr lang="en-US" sz="4800" dirty="0">
                <a:solidFill>
                  <a:schemeClr val="tx1">
                    <a:lumMod val="65000"/>
                    <a:lumOff val="35000"/>
                  </a:schemeClr>
                </a:solidFill>
                <a:latin typeface="Franklin Gothic Heavy" panose="020B0903020102020204" pitchFamily="34" charset="0"/>
                <a:ea typeface="Segoe UI Black" panose="020B0A02040204020203" pitchFamily="34" charset="0"/>
              </a:rPr>
              <a:t>PLANNING</a:t>
            </a:r>
          </a:p>
        </p:txBody>
      </p:sp>
      <p:sp>
        <p:nvSpPr>
          <p:cNvPr id="8" name="TextBox 7">
            <a:extLst>
              <a:ext uri="{FF2B5EF4-FFF2-40B4-BE49-F238E27FC236}">
                <a16:creationId xmlns:a16="http://schemas.microsoft.com/office/drawing/2014/main" id="{DF3522AE-E29B-47BE-954F-51EB7397EB03}"/>
              </a:ext>
            </a:extLst>
          </p:cNvPr>
          <p:cNvSpPr txBox="1"/>
          <p:nvPr/>
        </p:nvSpPr>
        <p:spPr>
          <a:xfrm>
            <a:off x="8607380" y="4937444"/>
            <a:ext cx="2699778" cy="830997"/>
          </a:xfrm>
          <a:prstGeom prst="rect">
            <a:avLst/>
          </a:prstGeom>
          <a:noFill/>
        </p:spPr>
        <p:txBody>
          <a:bodyPr wrap="none" rtlCol="0">
            <a:spAutoFit/>
          </a:bodyPr>
          <a:lstStyle/>
          <a:p>
            <a:pPr algn="ctr"/>
            <a:r>
              <a:rPr lang="en-US" sz="4800" dirty="0">
                <a:solidFill>
                  <a:schemeClr val="tx1">
                    <a:lumMod val="65000"/>
                    <a:lumOff val="35000"/>
                  </a:schemeClr>
                </a:solidFill>
                <a:latin typeface="Franklin Gothic Heavy" panose="020B0903020102020204" pitchFamily="34" charset="0"/>
                <a:ea typeface="Segoe UI Black" panose="020B0A02040204020203" pitchFamily="34" charset="0"/>
              </a:rPr>
              <a:t>FINANCE</a:t>
            </a:r>
          </a:p>
        </p:txBody>
      </p:sp>
      <p:sp>
        <p:nvSpPr>
          <p:cNvPr id="2" name="TextBox 1">
            <a:extLst>
              <a:ext uri="{FF2B5EF4-FFF2-40B4-BE49-F238E27FC236}">
                <a16:creationId xmlns:a16="http://schemas.microsoft.com/office/drawing/2014/main" id="{4C187695-2690-5365-5E39-BFA4266D4AA8}"/>
              </a:ext>
            </a:extLst>
          </p:cNvPr>
          <p:cNvSpPr txBox="1"/>
          <p:nvPr/>
        </p:nvSpPr>
        <p:spPr>
          <a:xfrm>
            <a:off x="715455" y="259503"/>
            <a:ext cx="10761089" cy="830997"/>
          </a:xfrm>
          <a:prstGeom prst="rect">
            <a:avLst/>
          </a:prstGeom>
          <a:noFill/>
        </p:spPr>
        <p:txBody>
          <a:bodyPr wrap="square" rtlCol="0">
            <a:spAutoFit/>
          </a:bodyPr>
          <a:lstStyle/>
          <a:p>
            <a:pPr algn="ctr"/>
            <a:r>
              <a:rPr lang="en-US" sz="4800" dirty="0">
                <a:solidFill>
                  <a:schemeClr val="bg1"/>
                </a:solidFill>
                <a:latin typeface="Franklin Gothic Heavy" panose="020B0903020102020204" pitchFamily="34" charset="0"/>
                <a:ea typeface="Segoe UI Black" panose="020B0A02040204020203" pitchFamily="34" charset="0"/>
              </a:rPr>
              <a:t>Texas Water Development Board</a:t>
            </a:r>
          </a:p>
        </p:txBody>
      </p:sp>
      <p:sp>
        <p:nvSpPr>
          <p:cNvPr id="4" name="Rectangle 3">
            <a:extLst>
              <a:ext uri="{FF2B5EF4-FFF2-40B4-BE49-F238E27FC236}">
                <a16:creationId xmlns:a16="http://schemas.microsoft.com/office/drawing/2014/main" id="{4F12042A-B99F-6778-E260-2C6AA9D99CD3}"/>
              </a:ext>
            </a:extLst>
          </p:cNvPr>
          <p:cNvSpPr/>
          <p:nvPr/>
        </p:nvSpPr>
        <p:spPr>
          <a:xfrm>
            <a:off x="0" y="1276351"/>
            <a:ext cx="12192000" cy="187952"/>
          </a:xfrm>
          <a:prstGeom prst="rect">
            <a:avLst/>
          </a:prstGeom>
          <a:solidFill>
            <a:srgbClr val="B6C8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1718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0DE921-8089-089E-1240-A577977E827E}"/>
              </a:ext>
            </a:extLst>
          </p:cNvPr>
          <p:cNvPicPr>
            <a:picLocks noChangeAspect="1"/>
          </p:cNvPicPr>
          <p:nvPr/>
        </p:nvPicPr>
        <p:blipFill>
          <a:blip r:embed="rId2"/>
          <a:stretch>
            <a:fillRect/>
          </a:stretch>
        </p:blipFill>
        <p:spPr>
          <a:xfrm>
            <a:off x="1656730" y="430701"/>
            <a:ext cx="8878539" cy="5468113"/>
          </a:xfrm>
          <a:prstGeom prst="rect">
            <a:avLst/>
          </a:prstGeom>
          <a:ln w="38100">
            <a:solidFill>
              <a:schemeClr val="tx1">
                <a:lumMod val="75000"/>
                <a:lumOff val="2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88124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384361-5B99-1780-4216-6DCC9124557E}"/>
              </a:ext>
            </a:extLst>
          </p:cNvPr>
          <p:cNvSpPr txBox="1"/>
          <p:nvPr/>
        </p:nvSpPr>
        <p:spPr>
          <a:xfrm>
            <a:off x="381000" y="5910493"/>
            <a:ext cx="11391900" cy="400110"/>
          </a:xfrm>
          <a:prstGeom prst="rect">
            <a:avLst/>
          </a:prstGeom>
          <a:noFill/>
        </p:spPr>
        <p:txBody>
          <a:bodyPr wrap="square">
            <a:spAutoFit/>
          </a:bodyPr>
          <a:lstStyle/>
          <a:p>
            <a:pPr algn="ctr"/>
            <a:r>
              <a:rPr lang="en-US" sz="2000" dirty="0">
                <a:latin typeface="Franklin Gothic Medium" panose="020B0603020102020204" pitchFamily="34" charset="0"/>
                <a:hlinkClick r:id="rId2"/>
              </a:rPr>
              <a:t>hillcountryalliance.org/wp-content/uploads/2023_HCA_ManagingGroundwater_Paper.pdf</a:t>
            </a:r>
            <a:r>
              <a:rPr lang="en-US" sz="2000" dirty="0">
                <a:latin typeface="Franklin Gothic Medium" panose="020B0603020102020204" pitchFamily="34" charset="0"/>
              </a:rPr>
              <a:t> </a:t>
            </a:r>
          </a:p>
        </p:txBody>
      </p:sp>
      <p:pic>
        <p:nvPicPr>
          <p:cNvPr id="11" name="Picture 10">
            <a:extLst>
              <a:ext uri="{FF2B5EF4-FFF2-40B4-BE49-F238E27FC236}">
                <a16:creationId xmlns:a16="http://schemas.microsoft.com/office/drawing/2014/main" id="{56B54BBE-2283-FA60-2B7C-2B3FC654CD91}"/>
              </a:ext>
            </a:extLst>
          </p:cNvPr>
          <p:cNvPicPr>
            <a:picLocks noChangeAspect="1"/>
          </p:cNvPicPr>
          <p:nvPr/>
        </p:nvPicPr>
        <p:blipFill>
          <a:blip r:embed="rId3"/>
          <a:stretch>
            <a:fillRect/>
          </a:stretch>
        </p:blipFill>
        <p:spPr>
          <a:xfrm>
            <a:off x="3942201" y="218368"/>
            <a:ext cx="4307598" cy="5582357"/>
          </a:xfrm>
          <a:prstGeom prst="rect">
            <a:avLst/>
          </a:prstGeom>
          <a:ln w="76200">
            <a:solidFill>
              <a:schemeClr val="accent4">
                <a:lumMod val="60000"/>
                <a:lumOff val="4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47628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D6F9D1-CF77-2537-5208-C543326C758B}"/>
              </a:ext>
            </a:extLst>
          </p:cNvPr>
          <p:cNvSpPr txBox="1">
            <a:spLocks/>
          </p:cNvSpPr>
          <p:nvPr/>
        </p:nvSpPr>
        <p:spPr>
          <a:xfrm>
            <a:off x="589005" y="361821"/>
            <a:ext cx="1160299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a:solidFill>
                  <a:schemeClr val="accent2">
                    <a:lumMod val="50000"/>
                  </a:schemeClr>
                </a:solidFill>
                <a:latin typeface="Segoe UI Black" panose="020B0A02040204020203" pitchFamily="34" charset="0"/>
                <a:ea typeface="Segoe UI Black" panose="020B0A02040204020203" pitchFamily="34" charset="0"/>
                <a:cs typeface="+mj-cs"/>
              </a:defRPr>
            </a:lvl1pPr>
          </a:lstStyle>
          <a:p>
            <a:r>
              <a:rPr lang="en-US" sz="5200" dirty="0">
                <a:latin typeface="Franklin Gothic Heavy" panose="020B0903020102020204" pitchFamily="34" charset="0"/>
              </a:rPr>
              <a:t>GCD tools</a:t>
            </a:r>
          </a:p>
        </p:txBody>
      </p:sp>
      <p:sp>
        <p:nvSpPr>
          <p:cNvPr id="2" name="TextBox 1">
            <a:extLst>
              <a:ext uri="{FF2B5EF4-FFF2-40B4-BE49-F238E27FC236}">
                <a16:creationId xmlns:a16="http://schemas.microsoft.com/office/drawing/2014/main" id="{CC333BC0-2590-9357-0BD8-0126C8551A1E}"/>
              </a:ext>
            </a:extLst>
          </p:cNvPr>
          <p:cNvSpPr txBox="1"/>
          <p:nvPr/>
        </p:nvSpPr>
        <p:spPr>
          <a:xfrm>
            <a:off x="4705350" y="6023074"/>
            <a:ext cx="7486650" cy="307777"/>
          </a:xfrm>
          <a:prstGeom prst="rect">
            <a:avLst/>
          </a:prstGeom>
          <a:noFill/>
        </p:spPr>
        <p:txBody>
          <a:bodyPr wrap="square">
            <a:spAutoFit/>
          </a:bodyPr>
          <a:lstStyle/>
          <a:p>
            <a:pPr algn="r"/>
            <a:r>
              <a:rPr lang="en-US" sz="1400" dirty="0">
                <a:latin typeface="Franklin Gothic Book" panose="020B0503020102020204" pitchFamily="34" charset="0"/>
              </a:rPr>
              <a:t>From </a:t>
            </a:r>
            <a:r>
              <a:rPr lang="en-US" sz="1400" dirty="0">
                <a:latin typeface="Franklin Gothic Book" panose="020B0503020102020204" pitchFamily="34" charset="0"/>
                <a:hlinkClick r:id="rId3"/>
              </a:rPr>
              <a:t>hillcountryalliance.org/wp-content/uploads/2023_HCA_ManagingGroundwater_Paper.pdf</a:t>
            </a:r>
            <a:endParaRPr lang="en-US" sz="1400" dirty="0">
              <a:latin typeface="Franklin Gothic Book" panose="020B0503020102020204" pitchFamily="34" charset="0"/>
            </a:endParaRPr>
          </a:p>
        </p:txBody>
      </p:sp>
      <p:sp>
        <p:nvSpPr>
          <p:cNvPr id="7" name="Content Placeholder 2">
            <a:extLst>
              <a:ext uri="{FF2B5EF4-FFF2-40B4-BE49-F238E27FC236}">
                <a16:creationId xmlns:a16="http://schemas.microsoft.com/office/drawing/2014/main" id="{BFDE70FA-4303-37F3-2AFA-9E9221822DF1}"/>
              </a:ext>
            </a:extLst>
          </p:cNvPr>
          <p:cNvSpPr txBox="1">
            <a:spLocks/>
          </p:cNvSpPr>
          <p:nvPr/>
        </p:nvSpPr>
        <p:spPr>
          <a:xfrm>
            <a:off x="1091046" y="1765133"/>
            <a:ext cx="4843030" cy="42259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800"/>
              </a:spcAft>
              <a:buFont typeface="Arial" panose="020B0604020202020204" pitchFamily="34" charset="0"/>
              <a:buNone/>
            </a:pPr>
            <a:r>
              <a:rPr lang="en-US" sz="3200" dirty="0">
                <a:latin typeface="Franklin Gothic Book" panose="020B0503020102020204" pitchFamily="34" charset="0"/>
              </a:rPr>
              <a:t>Well spacing and pumping limits</a:t>
            </a:r>
          </a:p>
          <a:p>
            <a:pPr marL="0" indent="0">
              <a:lnSpc>
                <a:spcPct val="100000"/>
              </a:lnSpc>
              <a:spcBef>
                <a:spcPts val="0"/>
              </a:spcBef>
              <a:spcAft>
                <a:spcPts val="1800"/>
              </a:spcAft>
              <a:buFont typeface="Arial" panose="020B0604020202020204" pitchFamily="34" charset="0"/>
              <a:buNone/>
            </a:pPr>
            <a:r>
              <a:rPr lang="en-US" sz="3200" dirty="0">
                <a:latin typeface="Franklin Gothic Book" panose="020B0503020102020204" pitchFamily="34" charset="0"/>
              </a:rPr>
              <a:t>Water use reports</a:t>
            </a:r>
          </a:p>
          <a:p>
            <a:pPr marL="0" indent="0">
              <a:lnSpc>
                <a:spcPct val="100000"/>
              </a:lnSpc>
              <a:spcBef>
                <a:spcPts val="0"/>
              </a:spcBef>
              <a:spcAft>
                <a:spcPts val="1800"/>
              </a:spcAft>
              <a:buFont typeface="Arial" panose="020B0604020202020204" pitchFamily="34" charset="0"/>
              <a:buNone/>
            </a:pPr>
            <a:r>
              <a:rPr lang="en-US" sz="3200" dirty="0">
                <a:latin typeface="Franklin Gothic Book" panose="020B0503020102020204" pitchFamily="34" charset="0"/>
              </a:rPr>
              <a:t>Drought contingency plans</a:t>
            </a:r>
          </a:p>
          <a:p>
            <a:pPr marL="0" indent="0">
              <a:lnSpc>
                <a:spcPct val="100000"/>
              </a:lnSpc>
              <a:spcBef>
                <a:spcPts val="0"/>
              </a:spcBef>
              <a:spcAft>
                <a:spcPts val="1800"/>
              </a:spcAft>
              <a:buNone/>
            </a:pPr>
            <a:r>
              <a:rPr lang="en-US" sz="3200" dirty="0">
                <a:latin typeface="Franklin Gothic Book" panose="020B0503020102020204" pitchFamily="34" charset="0"/>
              </a:rPr>
              <a:t>Management zones for local conditions</a:t>
            </a:r>
          </a:p>
        </p:txBody>
      </p:sp>
      <p:sp>
        <p:nvSpPr>
          <p:cNvPr id="16" name="Content Placeholder 2">
            <a:extLst>
              <a:ext uri="{FF2B5EF4-FFF2-40B4-BE49-F238E27FC236}">
                <a16:creationId xmlns:a16="http://schemas.microsoft.com/office/drawing/2014/main" id="{44D7772F-8DF2-235F-75D4-5EB3B3E493D0}"/>
              </a:ext>
            </a:extLst>
          </p:cNvPr>
          <p:cNvSpPr txBox="1">
            <a:spLocks/>
          </p:cNvSpPr>
          <p:nvPr/>
        </p:nvSpPr>
        <p:spPr>
          <a:xfrm>
            <a:off x="6491721" y="1749485"/>
            <a:ext cx="4843030" cy="42259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800"/>
              </a:spcAft>
              <a:buFont typeface="Arial" panose="020B0604020202020204" pitchFamily="34" charset="0"/>
              <a:buNone/>
            </a:pPr>
            <a:r>
              <a:rPr lang="en-US" sz="3200" dirty="0">
                <a:latin typeface="Franklin Gothic Book" panose="020B0503020102020204" pitchFamily="34" charset="0"/>
              </a:rPr>
              <a:t>Production curtailments to achieve desired future conditions</a:t>
            </a:r>
          </a:p>
          <a:p>
            <a:pPr marL="0" indent="0">
              <a:lnSpc>
                <a:spcPct val="100000"/>
              </a:lnSpc>
              <a:spcBef>
                <a:spcPts val="0"/>
              </a:spcBef>
              <a:spcAft>
                <a:spcPts val="1800"/>
              </a:spcAft>
              <a:buFont typeface="Arial" panose="020B0604020202020204" pitchFamily="34" charset="0"/>
              <a:buNone/>
            </a:pPr>
            <a:r>
              <a:rPr lang="en-US" sz="3200" dirty="0">
                <a:latin typeface="Franklin Gothic Book" panose="020B0503020102020204" pitchFamily="34" charset="0"/>
              </a:rPr>
              <a:t>Develop science to inform decision making</a:t>
            </a:r>
          </a:p>
          <a:p>
            <a:pPr marL="0" indent="0">
              <a:lnSpc>
                <a:spcPct val="100000"/>
              </a:lnSpc>
              <a:spcBef>
                <a:spcPts val="0"/>
              </a:spcBef>
              <a:spcAft>
                <a:spcPts val="1800"/>
              </a:spcAft>
              <a:buFont typeface="Arial" panose="020B0604020202020204" pitchFamily="34" charset="0"/>
              <a:buNone/>
            </a:pPr>
            <a:r>
              <a:rPr lang="en-US" sz="3200" dirty="0">
                <a:latin typeface="Franklin Gothic Book" panose="020B0503020102020204" pitchFamily="34" charset="0"/>
              </a:rPr>
              <a:t>Education and outreach</a:t>
            </a:r>
          </a:p>
        </p:txBody>
      </p:sp>
      <p:grpSp>
        <p:nvGrpSpPr>
          <p:cNvPr id="10" name="Group 9">
            <a:extLst>
              <a:ext uri="{FF2B5EF4-FFF2-40B4-BE49-F238E27FC236}">
                <a16:creationId xmlns:a16="http://schemas.microsoft.com/office/drawing/2014/main" id="{68928DE7-A26C-BC04-9E70-70350D84606B}"/>
              </a:ext>
            </a:extLst>
          </p:cNvPr>
          <p:cNvGrpSpPr/>
          <p:nvPr/>
        </p:nvGrpSpPr>
        <p:grpSpPr>
          <a:xfrm>
            <a:off x="822883" y="1978208"/>
            <a:ext cx="174627" cy="2816153"/>
            <a:chOff x="265232" y="1879600"/>
            <a:chExt cx="174627" cy="2816153"/>
          </a:xfrm>
        </p:grpSpPr>
        <p:sp>
          <p:nvSpPr>
            <p:cNvPr id="4" name="Oval 3">
              <a:extLst>
                <a:ext uri="{FF2B5EF4-FFF2-40B4-BE49-F238E27FC236}">
                  <a16:creationId xmlns:a16="http://schemas.microsoft.com/office/drawing/2014/main" id="{2FD35D70-1849-B33D-8219-D75C6F24F186}"/>
                </a:ext>
              </a:extLst>
            </p:cNvPr>
            <p:cNvSpPr/>
            <p:nvPr/>
          </p:nvSpPr>
          <p:spPr>
            <a:xfrm>
              <a:off x="265234" y="1879600"/>
              <a:ext cx="174625" cy="174625"/>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9011117-BC07-86FD-6DD0-1BA5803644D9}"/>
                </a:ext>
              </a:extLst>
            </p:cNvPr>
            <p:cNvSpPr/>
            <p:nvPr/>
          </p:nvSpPr>
          <p:spPr>
            <a:xfrm>
              <a:off x="265233" y="3093762"/>
              <a:ext cx="174625" cy="174625"/>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B4331B77-1531-EFF7-5D02-EFD89CC1C16E}"/>
                </a:ext>
              </a:extLst>
            </p:cNvPr>
            <p:cNvSpPr/>
            <p:nvPr/>
          </p:nvSpPr>
          <p:spPr>
            <a:xfrm>
              <a:off x="265233" y="3804224"/>
              <a:ext cx="174625" cy="174625"/>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9661ACB-9FD8-7367-D91E-C3C36E479DB1}"/>
                </a:ext>
              </a:extLst>
            </p:cNvPr>
            <p:cNvSpPr/>
            <p:nvPr/>
          </p:nvSpPr>
          <p:spPr>
            <a:xfrm>
              <a:off x="265232" y="4521128"/>
              <a:ext cx="174625" cy="174625"/>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D9ADEF95-AACF-8D98-6C5C-52E4C4E6B5A7}"/>
              </a:ext>
            </a:extLst>
          </p:cNvPr>
          <p:cNvGrpSpPr/>
          <p:nvPr/>
        </p:nvGrpSpPr>
        <p:grpSpPr>
          <a:xfrm>
            <a:off x="6231834" y="1978207"/>
            <a:ext cx="205854" cy="3072234"/>
            <a:chOff x="265232" y="1879600"/>
            <a:chExt cx="205854" cy="3072234"/>
          </a:xfrm>
        </p:grpSpPr>
        <p:sp>
          <p:nvSpPr>
            <p:cNvPr id="12" name="Oval 11">
              <a:extLst>
                <a:ext uri="{FF2B5EF4-FFF2-40B4-BE49-F238E27FC236}">
                  <a16:creationId xmlns:a16="http://schemas.microsoft.com/office/drawing/2014/main" id="{33D1CE5B-E371-B5B3-3055-F5EB48563BCF}"/>
                </a:ext>
              </a:extLst>
            </p:cNvPr>
            <p:cNvSpPr/>
            <p:nvPr/>
          </p:nvSpPr>
          <p:spPr>
            <a:xfrm>
              <a:off x="265234" y="1879600"/>
              <a:ext cx="174625" cy="174625"/>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E4B8774-9D6E-A9AE-8252-3D6F7410578A}"/>
                </a:ext>
              </a:extLst>
            </p:cNvPr>
            <p:cNvSpPr/>
            <p:nvPr/>
          </p:nvSpPr>
          <p:spPr>
            <a:xfrm>
              <a:off x="265233" y="3568451"/>
              <a:ext cx="174625" cy="174625"/>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500FBCA4-FBE9-859F-D213-580F65881666}"/>
                </a:ext>
              </a:extLst>
            </p:cNvPr>
            <p:cNvSpPr/>
            <p:nvPr/>
          </p:nvSpPr>
          <p:spPr>
            <a:xfrm>
              <a:off x="265232" y="4745980"/>
              <a:ext cx="205854" cy="205854"/>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81408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D6F9D1-CF77-2537-5208-C543326C758B}"/>
              </a:ext>
            </a:extLst>
          </p:cNvPr>
          <p:cNvSpPr txBox="1">
            <a:spLocks/>
          </p:cNvSpPr>
          <p:nvPr/>
        </p:nvSpPr>
        <p:spPr>
          <a:xfrm>
            <a:off x="589005" y="120521"/>
            <a:ext cx="1160299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a:solidFill>
                  <a:schemeClr val="accent2">
                    <a:lumMod val="50000"/>
                  </a:schemeClr>
                </a:solidFill>
                <a:latin typeface="Segoe UI Black" panose="020B0A02040204020203" pitchFamily="34" charset="0"/>
                <a:ea typeface="Segoe UI Black" panose="020B0A02040204020203" pitchFamily="34" charset="0"/>
                <a:cs typeface="+mj-cs"/>
              </a:defRPr>
            </a:lvl1pPr>
          </a:lstStyle>
          <a:p>
            <a:r>
              <a:rPr lang="en-US" dirty="0">
                <a:latin typeface="Franklin Gothic Heavy" panose="020B0903020102020204" pitchFamily="34" charset="0"/>
              </a:rPr>
              <a:t>County &amp; city tools</a:t>
            </a:r>
          </a:p>
        </p:txBody>
      </p:sp>
      <p:sp>
        <p:nvSpPr>
          <p:cNvPr id="2" name="TextBox 1">
            <a:extLst>
              <a:ext uri="{FF2B5EF4-FFF2-40B4-BE49-F238E27FC236}">
                <a16:creationId xmlns:a16="http://schemas.microsoft.com/office/drawing/2014/main" id="{CC333BC0-2590-9357-0BD8-0126C8551A1E}"/>
              </a:ext>
            </a:extLst>
          </p:cNvPr>
          <p:cNvSpPr txBox="1"/>
          <p:nvPr/>
        </p:nvSpPr>
        <p:spPr>
          <a:xfrm>
            <a:off x="4705350" y="6023074"/>
            <a:ext cx="7486650" cy="307777"/>
          </a:xfrm>
          <a:prstGeom prst="rect">
            <a:avLst/>
          </a:prstGeom>
          <a:noFill/>
        </p:spPr>
        <p:txBody>
          <a:bodyPr wrap="square">
            <a:spAutoFit/>
          </a:bodyPr>
          <a:lstStyle/>
          <a:p>
            <a:pPr algn="r"/>
            <a:r>
              <a:rPr lang="en-US" sz="1400" dirty="0">
                <a:latin typeface="Franklin Gothic Book" panose="020B0503020102020204" pitchFamily="34" charset="0"/>
              </a:rPr>
              <a:t>From </a:t>
            </a:r>
            <a:r>
              <a:rPr lang="en-US" sz="1400" dirty="0">
                <a:latin typeface="Franklin Gothic Book" panose="020B0503020102020204" pitchFamily="34" charset="0"/>
                <a:hlinkClick r:id="rId3"/>
              </a:rPr>
              <a:t>hillcountryalliance.org/wp-content/uploads/2023_HCA_ManagingGroundwater_Paper.pdf</a:t>
            </a:r>
            <a:endParaRPr lang="en-US" sz="1400" dirty="0">
              <a:latin typeface="Franklin Gothic Book" panose="020B0503020102020204" pitchFamily="34" charset="0"/>
            </a:endParaRPr>
          </a:p>
        </p:txBody>
      </p:sp>
      <p:sp>
        <p:nvSpPr>
          <p:cNvPr id="7" name="Content Placeholder 2">
            <a:extLst>
              <a:ext uri="{FF2B5EF4-FFF2-40B4-BE49-F238E27FC236}">
                <a16:creationId xmlns:a16="http://schemas.microsoft.com/office/drawing/2014/main" id="{BFDE70FA-4303-37F3-2AFA-9E9221822DF1}"/>
              </a:ext>
            </a:extLst>
          </p:cNvPr>
          <p:cNvSpPr txBox="1">
            <a:spLocks/>
          </p:cNvSpPr>
          <p:nvPr/>
        </p:nvSpPr>
        <p:spPr>
          <a:xfrm>
            <a:off x="546295" y="1398746"/>
            <a:ext cx="5395792" cy="42259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800"/>
              </a:spcAft>
              <a:buFont typeface="Arial" panose="020B0604020202020204" pitchFamily="34" charset="0"/>
              <a:buNone/>
            </a:pPr>
            <a:r>
              <a:rPr lang="en-US" dirty="0">
                <a:latin typeface="Franklin Gothic Book" panose="020B0503020102020204" pitchFamily="34" charset="0"/>
              </a:rPr>
              <a:t>Water availability requirements for new subdivisions</a:t>
            </a:r>
          </a:p>
          <a:p>
            <a:pPr marL="0" indent="0">
              <a:lnSpc>
                <a:spcPct val="100000"/>
              </a:lnSpc>
              <a:spcBef>
                <a:spcPts val="0"/>
              </a:spcBef>
              <a:spcAft>
                <a:spcPts val="1800"/>
              </a:spcAft>
              <a:buNone/>
            </a:pPr>
            <a:r>
              <a:rPr lang="en-US" dirty="0">
                <a:latin typeface="Franklin Gothic Book" panose="020B0503020102020204" pitchFamily="34" charset="0"/>
              </a:rPr>
              <a:t>Conservation development incentives</a:t>
            </a:r>
          </a:p>
          <a:p>
            <a:pPr marL="0" indent="0">
              <a:lnSpc>
                <a:spcPct val="100000"/>
              </a:lnSpc>
              <a:spcBef>
                <a:spcPts val="0"/>
              </a:spcBef>
              <a:spcAft>
                <a:spcPts val="1800"/>
              </a:spcAft>
              <a:buNone/>
            </a:pPr>
            <a:r>
              <a:rPr lang="en-US" dirty="0">
                <a:latin typeface="Franklin Gothic Book" panose="020B0503020102020204" pitchFamily="34" charset="0"/>
              </a:rPr>
              <a:t>Minimum lot sizes for lots with septic systems and water supply wells</a:t>
            </a:r>
          </a:p>
          <a:p>
            <a:pPr marL="0" indent="0">
              <a:lnSpc>
                <a:spcPct val="100000"/>
              </a:lnSpc>
              <a:spcBef>
                <a:spcPts val="0"/>
              </a:spcBef>
              <a:spcAft>
                <a:spcPts val="1800"/>
              </a:spcAft>
              <a:buNone/>
            </a:pPr>
            <a:r>
              <a:rPr lang="en-US" dirty="0">
                <a:latin typeface="Franklin Gothic Book" panose="020B0503020102020204" pitchFamily="34" charset="0"/>
              </a:rPr>
              <a:t>Invest in land protection to promote recharge</a:t>
            </a:r>
          </a:p>
        </p:txBody>
      </p:sp>
      <p:sp>
        <p:nvSpPr>
          <p:cNvPr id="16" name="Content Placeholder 2">
            <a:extLst>
              <a:ext uri="{FF2B5EF4-FFF2-40B4-BE49-F238E27FC236}">
                <a16:creationId xmlns:a16="http://schemas.microsoft.com/office/drawing/2014/main" id="{44D7772F-8DF2-235F-75D4-5EB3B3E493D0}"/>
              </a:ext>
            </a:extLst>
          </p:cNvPr>
          <p:cNvSpPr txBox="1">
            <a:spLocks/>
          </p:cNvSpPr>
          <p:nvPr/>
        </p:nvSpPr>
        <p:spPr>
          <a:xfrm>
            <a:off x="6472360" y="1398746"/>
            <a:ext cx="5181356" cy="42259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800"/>
              </a:spcAft>
              <a:buNone/>
            </a:pPr>
            <a:r>
              <a:rPr lang="en-US" dirty="0">
                <a:latin typeface="Franklin Gothic Book" panose="020B0503020102020204" pitchFamily="34" charset="0"/>
              </a:rPr>
              <a:t>Strong drought contingency plans + enforcement</a:t>
            </a:r>
          </a:p>
          <a:p>
            <a:pPr marL="0" indent="0">
              <a:lnSpc>
                <a:spcPct val="100000"/>
              </a:lnSpc>
              <a:spcBef>
                <a:spcPts val="0"/>
              </a:spcBef>
              <a:spcAft>
                <a:spcPts val="1800"/>
              </a:spcAft>
              <a:buNone/>
            </a:pPr>
            <a:r>
              <a:rPr lang="en-US" dirty="0">
                <a:latin typeface="Franklin Gothic Book" panose="020B0503020102020204" pitchFamily="34" charset="0"/>
              </a:rPr>
              <a:t>Promote low impact development practices</a:t>
            </a:r>
          </a:p>
          <a:p>
            <a:pPr marL="0" indent="0">
              <a:lnSpc>
                <a:spcPct val="100000"/>
              </a:lnSpc>
              <a:spcBef>
                <a:spcPts val="0"/>
              </a:spcBef>
              <a:spcAft>
                <a:spcPts val="1800"/>
              </a:spcAft>
              <a:buNone/>
            </a:pPr>
            <a:r>
              <a:rPr lang="en-US" dirty="0">
                <a:latin typeface="Franklin Gothic Book" panose="020B0503020102020204" pitchFamily="34" charset="0"/>
              </a:rPr>
              <a:t>Encourage rainwater harvesting and other alternative water sources</a:t>
            </a:r>
          </a:p>
          <a:p>
            <a:pPr marL="0" indent="0">
              <a:lnSpc>
                <a:spcPct val="100000"/>
              </a:lnSpc>
              <a:spcBef>
                <a:spcPts val="0"/>
              </a:spcBef>
              <a:spcAft>
                <a:spcPts val="1800"/>
              </a:spcAft>
              <a:buNone/>
            </a:pPr>
            <a:r>
              <a:rPr lang="en-US" dirty="0">
                <a:latin typeface="Franklin Gothic Book" panose="020B0503020102020204" pitchFamily="34" charset="0"/>
              </a:rPr>
              <a:t>Invest in wastewater reuse</a:t>
            </a:r>
          </a:p>
          <a:p>
            <a:pPr marL="0" indent="0">
              <a:lnSpc>
                <a:spcPct val="100000"/>
              </a:lnSpc>
              <a:spcBef>
                <a:spcPts val="0"/>
              </a:spcBef>
              <a:spcAft>
                <a:spcPts val="1800"/>
              </a:spcAft>
              <a:buNone/>
            </a:pPr>
            <a:endParaRPr lang="en-US" dirty="0">
              <a:latin typeface="Franklin Gothic Book" panose="020B0503020102020204" pitchFamily="34" charset="0"/>
            </a:endParaRPr>
          </a:p>
          <a:p>
            <a:pPr marL="0" indent="0">
              <a:lnSpc>
                <a:spcPct val="100000"/>
              </a:lnSpc>
              <a:spcBef>
                <a:spcPts val="0"/>
              </a:spcBef>
              <a:spcAft>
                <a:spcPts val="1800"/>
              </a:spcAft>
              <a:buNone/>
            </a:pPr>
            <a:endParaRPr lang="en-US" dirty="0">
              <a:latin typeface="Franklin Gothic Book" panose="020B0503020102020204" pitchFamily="34" charset="0"/>
            </a:endParaRPr>
          </a:p>
        </p:txBody>
      </p:sp>
      <p:grpSp>
        <p:nvGrpSpPr>
          <p:cNvPr id="11" name="Group 10">
            <a:extLst>
              <a:ext uri="{FF2B5EF4-FFF2-40B4-BE49-F238E27FC236}">
                <a16:creationId xmlns:a16="http://schemas.microsoft.com/office/drawing/2014/main" id="{CE7058C7-C1F3-6438-D205-C0F74C1924BF}"/>
              </a:ext>
            </a:extLst>
          </p:cNvPr>
          <p:cNvGrpSpPr/>
          <p:nvPr/>
        </p:nvGrpSpPr>
        <p:grpSpPr>
          <a:xfrm>
            <a:off x="273243" y="1590962"/>
            <a:ext cx="174627" cy="3840481"/>
            <a:chOff x="265232" y="1879600"/>
            <a:chExt cx="174627" cy="3840481"/>
          </a:xfrm>
        </p:grpSpPr>
        <p:sp>
          <p:nvSpPr>
            <p:cNvPr id="5" name="Oval 4">
              <a:extLst>
                <a:ext uri="{FF2B5EF4-FFF2-40B4-BE49-F238E27FC236}">
                  <a16:creationId xmlns:a16="http://schemas.microsoft.com/office/drawing/2014/main" id="{3150E23C-0305-BBE6-54B8-AB5DBDAB6FE2}"/>
                </a:ext>
              </a:extLst>
            </p:cNvPr>
            <p:cNvSpPr/>
            <p:nvPr/>
          </p:nvSpPr>
          <p:spPr>
            <a:xfrm>
              <a:off x="265234" y="1879600"/>
              <a:ext cx="174625" cy="174625"/>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6FE0CBB-CE58-889F-FA78-6232F3E1DEBA}"/>
                </a:ext>
              </a:extLst>
            </p:cNvPr>
            <p:cNvSpPr/>
            <p:nvPr/>
          </p:nvSpPr>
          <p:spPr>
            <a:xfrm>
              <a:off x="265233" y="2943860"/>
              <a:ext cx="174625" cy="174625"/>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966DBFC3-380D-5E26-ABFA-119F7D77D343}"/>
                </a:ext>
              </a:extLst>
            </p:cNvPr>
            <p:cNvSpPr/>
            <p:nvPr/>
          </p:nvSpPr>
          <p:spPr>
            <a:xfrm>
              <a:off x="265233" y="4029076"/>
              <a:ext cx="174625" cy="174625"/>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9D97FFD-7991-1691-8CFC-9CFBF524953F}"/>
                </a:ext>
              </a:extLst>
            </p:cNvPr>
            <p:cNvSpPr/>
            <p:nvPr/>
          </p:nvSpPr>
          <p:spPr>
            <a:xfrm>
              <a:off x="265232" y="5545456"/>
              <a:ext cx="174625" cy="174625"/>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DAD6CE2-9DB9-917F-B792-183BBEDED987}"/>
              </a:ext>
            </a:extLst>
          </p:cNvPr>
          <p:cNvGrpSpPr/>
          <p:nvPr/>
        </p:nvGrpSpPr>
        <p:grpSpPr>
          <a:xfrm>
            <a:off x="6224515" y="1590962"/>
            <a:ext cx="174627" cy="3840481"/>
            <a:chOff x="265232" y="1879600"/>
            <a:chExt cx="174627" cy="3840481"/>
          </a:xfrm>
        </p:grpSpPr>
        <p:sp>
          <p:nvSpPr>
            <p:cNvPr id="13" name="Oval 12">
              <a:extLst>
                <a:ext uri="{FF2B5EF4-FFF2-40B4-BE49-F238E27FC236}">
                  <a16:creationId xmlns:a16="http://schemas.microsoft.com/office/drawing/2014/main" id="{5885F56B-DD1B-D437-A2C5-8D136740BECD}"/>
                </a:ext>
              </a:extLst>
            </p:cNvPr>
            <p:cNvSpPr/>
            <p:nvPr/>
          </p:nvSpPr>
          <p:spPr>
            <a:xfrm>
              <a:off x="265234" y="1879600"/>
              <a:ext cx="174625" cy="174625"/>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E4AB0D1-F439-246E-C9DD-502C8F82E156}"/>
                </a:ext>
              </a:extLst>
            </p:cNvPr>
            <p:cNvSpPr/>
            <p:nvPr/>
          </p:nvSpPr>
          <p:spPr>
            <a:xfrm>
              <a:off x="265233" y="2943860"/>
              <a:ext cx="174625" cy="174625"/>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1773E38-C6E5-31DC-7CAE-3D71E88384B5}"/>
                </a:ext>
              </a:extLst>
            </p:cNvPr>
            <p:cNvSpPr/>
            <p:nvPr/>
          </p:nvSpPr>
          <p:spPr>
            <a:xfrm>
              <a:off x="265233" y="4029076"/>
              <a:ext cx="174625" cy="174625"/>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BAF1E51-5EC6-B822-95F2-23635F13F006}"/>
                </a:ext>
              </a:extLst>
            </p:cNvPr>
            <p:cNvSpPr/>
            <p:nvPr/>
          </p:nvSpPr>
          <p:spPr>
            <a:xfrm>
              <a:off x="265232" y="5545456"/>
              <a:ext cx="174625" cy="174625"/>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66555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D6F9D1-CF77-2537-5208-C543326C758B}"/>
              </a:ext>
            </a:extLst>
          </p:cNvPr>
          <p:cNvSpPr txBox="1">
            <a:spLocks/>
          </p:cNvSpPr>
          <p:nvPr/>
        </p:nvSpPr>
        <p:spPr>
          <a:xfrm>
            <a:off x="589005" y="361821"/>
            <a:ext cx="1160299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a:solidFill>
                  <a:schemeClr val="accent2">
                    <a:lumMod val="50000"/>
                  </a:schemeClr>
                </a:solidFill>
                <a:latin typeface="Segoe UI Black" panose="020B0A02040204020203" pitchFamily="34" charset="0"/>
                <a:ea typeface="Segoe UI Black" panose="020B0A02040204020203" pitchFamily="34" charset="0"/>
                <a:cs typeface="+mj-cs"/>
              </a:defRPr>
            </a:lvl1pPr>
          </a:lstStyle>
          <a:p>
            <a:r>
              <a:rPr lang="en-US" dirty="0">
                <a:latin typeface="Franklin Gothic Heavy" panose="020B0903020102020204" pitchFamily="34" charset="0"/>
              </a:rPr>
              <a:t>How you can get involved</a:t>
            </a:r>
          </a:p>
        </p:txBody>
      </p:sp>
      <p:sp>
        <p:nvSpPr>
          <p:cNvPr id="2" name="TextBox 1">
            <a:extLst>
              <a:ext uri="{FF2B5EF4-FFF2-40B4-BE49-F238E27FC236}">
                <a16:creationId xmlns:a16="http://schemas.microsoft.com/office/drawing/2014/main" id="{CC333BC0-2590-9357-0BD8-0126C8551A1E}"/>
              </a:ext>
            </a:extLst>
          </p:cNvPr>
          <p:cNvSpPr txBox="1"/>
          <p:nvPr/>
        </p:nvSpPr>
        <p:spPr>
          <a:xfrm>
            <a:off x="4705350" y="6023074"/>
            <a:ext cx="7486650" cy="307777"/>
          </a:xfrm>
          <a:prstGeom prst="rect">
            <a:avLst/>
          </a:prstGeom>
          <a:noFill/>
        </p:spPr>
        <p:txBody>
          <a:bodyPr wrap="square">
            <a:spAutoFit/>
          </a:bodyPr>
          <a:lstStyle/>
          <a:p>
            <a:pPr algn="r"/>
            <a:r>
              <a:rPr lang="en-US" sz="1400" dirty="0">
                <a:latin typeface="Franklin Gothic Book" panose="020B0503020102020204" pitchFamily="34" charset="0"/>
              </a:rPr>
              <a:t>From </a:t>
            </a:r>
            <a:r>
              <a:rPr lang="en-US" sz="1400" dirty="0">
                <a:latin typeface="Franklin Gothic Book" panose="020B0503020102020204" pitchFamily="34" charset="0"/>
                <a:hlinkClick r:id="rId3"/>
              </a:rPr>
              <a:t>hillcountryalliance.org/wp-content/uploads/2023_HCA_ManagingGroundwater_Paper.pdf</a:t>
            </a:r>
            <a:endParaRPr lang="en-US" sz="1400" dirty="0">
              <a:latin typeface="Franklin Gothic Book" panose="020B0503020102020204" pitchFamily="34" charset="0"/>
            </a:endParaRPr>
          </a:p>
        </p:txBody>
      </p:sp>
      <p:sp>
        <p:nvSpPr>
          <p:cNvPr id="7" name="Content Placeholder 2">
            <a:extLst>
              <a:ext uri="{FF2B5EF4-FFF2-40B4-BE49-F238E27FC236}">
                <a16:creationId xmlns:a16="http://schemas.microsoft.com/office/drawing/2014/main" id="{BFDE70FA-4303-37F3-2AFA-9E9221822DF1}"/>
              </a:ext>
            </a:extLst>
          </p:cNvPr>
          <p:cNvSpPr txBox="1">
            <a:spLocks/>
          </p:cNvSpPr>
          <p:nvPr/>
        </p:nvSpPr>
        <p:spPr>
          <a:xfrm>
            <a:off x="1091046" y="1854846"/>
            <a:ext cx="4843030" cy="38030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4200"/>
              </a:spcAft>
              <a:buNone/>
            </a:pPr>
            <a:r>
              <a:rPr lang="en-US" sz="3200" dirty="0">
                <a:latin typeface="Franklin Gothic Book" panose="020B0503020102020204" pitchFamily="34" charset="0"/>
              </a:rPr>
              <a:t>Get to know your GCD</a:t>
            </a:r>
          </a:p>
          <a:p>
            <a:pPr marL="0" indent="0">
              <a:lnSpc>
                <a:spcPct val="100000"/>
              </a:lnSpc>
              <a:spcBef>
                <a:spcPts val="0"/>
              </a:spcBef>
              <a:spcAft>
                <a:spcPts val="4200"/>
              </a:spcAft>
              <a:buNone/>
            </a:pPr>
            <a:r>
              <a:rPr lang="en-US" sz="3200" dirty="0">
                <a:latin typeface="Franklin Gothic Book" panose="020B0503020102020204" pitchFamily="34" charset="0"/>
              </a:rPr>
              <a:t>Engage with your elected officials</a:t>
            </a:r>
          </a:p>
          <a:p>
            <a:pPr marL="0" indent="0">
              <a:lnSpc>
                <a:spcPct val="100000"/>
              </a:lnSpc>
              <a:spcBef>
                <a:spcPts val="0"/>
              </a:spcBef>
              <a:spcAft>
                <a:spcPts val="4200"/>
              </a:spcAft>
              <a:buNone/>
            </a:pPr>
            <a:r>
              <a:rPr lang="en-US" sz="3200" dirty="0">
                <a:latin typeface="Franklin Gothic Book" panose="020B0503020102020204" pitchFamily="34" charset="0"/>
              </a:rPr>
              <a:t>Support scientific development</a:t>
            </a:r>
          </a:p>
          <a:p>
            <a:pPr marL="0" indent="0">
              <a:lnSpc>
                <a:spcPct val="100000"/>
              </a:lnSpc>
              <a:spcBef>
                <a:spcPts val="0"/>
              </a:spcBef>
              <a:spcAft>
                <a:spcPts val="4200"/>
              </a:spcAft>
              <a:buFont typeface="Arial" panose="020B0604020202020204" pitchFamily="34" charset="0"/>
              <a:buNone/>
            </a:pPr>
            <a:endParaRPr lang="en-US" sz="3200" dirty="0">
              <a:latin typeface="Franklin Gothic Book" panose="020B0503020102020204" pitchFamily="34" charset="0"/>
            </a:endParaRPr>
          </a:p>
        </p:txBody>
      </p:sp>
      <p:sp>
        <p:nvSpPr>
          <p:cNvPr id="16" name="Content Placeholder 2">
            <a:extLst>
              <a:ext uri="{FF2B5EF4-FFF2-40B4-BE49-F238E27FC236}">
                <a16:creationId xmlns:a16="http://schemas.microsoft.com/office/drawing/2014/main" id="{44D7772F-8DF2-235F-75D4-5EB3B3E493D0}"/>
              </a:ext>
            </a:extLst>
          </p:cNvPr>
          <p:cNvSpPr txBox="1">
            <a:spLocks/>
          </p:cNvSpPr>
          <p:nvPr/>
        </p:nvSpPr>
        <p:spPr>
          <a:xfrm>
            <a:off x="6491721" y="1839198"/>
            <a:ext cx="4843030" cy="23613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4200"/>
              </a:spcAft>
              <a:buNone/>
            </a:pPr>
            <a:r>
              <a:rPr lang="en-US" sz="3200" dirty="0">
                <a:latin typeface="Franklin Gothic Book" panose="020B0503020102020204" pitchFamily="34" charset="0"/>
              </a:rPr>
              <a:t>Practice groundwater stewardship</a:t>
            </a:r>
          </a:p>
          <a:p>
            <a:pPr marL="0" indent="0">
              <a:lnSpc>
                <a:spcPct val="100000"/>
              </a:lnSpc>
              <a:spcBef>
                <a:spcPts val="0"/>
              </a:spcBef>
              <a:spcAft>
                <a:spcPts val="4200"/>
              </a:spcAft>
              <a:buNone/>
            </a:pPr>
            <a:r>
              <a:rPr lang="en-US" sz="3200" dirty="0">
                <a:latin typeface="Franklin Gothic Book" panose="020B0503020102020204" pitchFamily="34" charset="0"/>
              </a:rPr>
              <a:t>Share concerns at public meetings</a:t>
            </a:r>
          </a:p>
          <a:p>
            <a:pPr marL="0" indent="0">
              <a:lnSpc>
                <a:spcPct val="100000"/>
              </a:lnSpc>
              <a:spcBef>
                <a:spcPts val="0"/>
              </a:spcBef>
              <a:spcAft>
                <a:spcPts val="4200"/>
              </a:spcAft>
              <a:buNone/>
            </a:pPr>
            <a:endParaRPr lang="en-US" sz="3200" dirty="0">
              <a:latin typeface="Franklin Gothic Book" panose="020B0503020102020204" pitchFamily="34" charset="0"/>
            </a:endParaRPr>
          </a:p>
        </p:txBody>
      </p:sp>
      <p:grpSp>
        <p:nvGrpSpPr>
          <p:cNvPr id="3" name="Group 2">
            <a:extLst>
              <a:ext uri="{FF2B5EF4-FFF2-40B4-BE49-F238E27FC236}">
                <a16:creationId xmlns:a16="http://schemas.microsoft.com/office/drawing/2014/main" id="{EE94B90D-8014-A3BE-70A5-850E3CB27030}"/>
              </a:ext>
            </a:extLst>
          </p:cNvPr>
          <p:cNvGrpSpPr/>
          <p:nvPr/>
        </p:nvGrpSpPr>
        <p:grpSpPr>
          <a:xfrm>
            <a:off x="857250" y="2070674"/>
            <a:ext cx="174626" cy="2717801"/>
            <a:chOff x="265233" y="1879600"/>
            <a:chExt cx="174626" cy="2717801"/>
          </a:xfrm>
        </p:grpSpPr>
        <p:sp>
          <p:nvSpPr>
            <p:cNvPr id="4" name="Oval 3">
              <a:extLst>
                <a:ext uri="{FF2B5EF4-FFF2-40B4-BE49-F238E27FC236}">
                  <a16:creationId xmlns:a16="http://schemas.microsoft.com/office/drawing/2014/main" id="{F60F3F54-AC16-46FD-F79D-57C55B2C84D6}"/>
                </a:ext>
              </a:extLst>
            </p:cNvPr>
            <p:cNvSpPr/>
            <p:nvPr/>
          </p:nvSpPr>
          <p:spPr>
            <a:xfrm>
              <a:off x="265234" y="1879600"/>
              <a:ext cx="174625" cy="174625"/>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A45F80A-D2A1-AD17-B1D0-BADDF34AFE0A}"/>
                </a:ext>
              </a:extLst>
            </p:cNvPr>
            <p:cNvSpPr/>
            <p:nvPr/>
          </p:nvSpPr>
          <p:spPr>
            <a:xfrm>
              <a:off x="265233" y="2905760"/>
              <a:ext cx="174625" cy="174625"/>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5B0D6E05-ED1B-F9D5-7C93-311DA58DB54B}"/>
                </a:ext>
              </a:extLst>
            </p:cNvPr>
            <p:cNvSpPr/>
            <p:nvPr/>
          </p:nvSpPr>
          <p:spPr>
            <a:xfrm>
              <a:off x="265233" y="4422776"/>
              <a:ext cx="174625" cy="174625"/>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D8C3346-A202-9663-D337-FC731D2749A6}"/>
              </a:ext>
            </a:extLst>
          </p:cNvPr>
          <p:cNvGrpSpPr/>
          <p:nvPr/>
        </p:nvGrpSpPr>
        <p:grpSpPr>
          <a:xfrm>
            <a:off x="6244072" y="2070674"/>
            <a:ext cx="174626" cy="1657985"/>
            <a:chOff x="265233" y="1879600"/>
            <a:chExt cx="174626" cy="1657985"/>
          </a:xfrm>
        </p:grpSpPr>
        <p:sp>
          <p:nvSpPr>
            <p:cNvPr id="11" name="Oval 10">
              <a:extLst>
                <a:ext uri="{FF2B5EF4-FFF2-40B4-BE49-F238E27FC236}">
                  <a16:creationId xmlns:a16="http://schemas.microsoft.com/office/drawing/2014/main" id="{B48E4AA0-6316-FC7B-49C1-4AFE9F085ED9}"/>
                </a:ext>
              </a:extLst>
            </p:cNvPr>
            <p:cNvSpPr/>
            <p:nvPr/>
          </p:nvSpPr>
          <p:spPr>
            <a:xfrm>
              <a:off x="265234" y="1879600"/>
              <a:ext cx="174625" cy="174625"/>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62E89FF-6ADE-837C-A892-247E1369F3BF}"/>
                </a:ext>
              </a:extLst>
            </p:cNvPr>
            <p:cNvSpPr/>
            <p:nvPr/>
          </p:nvSpPr>
          <p:spPr>
            <a:xfrm>
              <a:off x="265233" y="3362960"/>
              <a:ext cx="174625" cy="174625"/>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62280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FA5EDE6-DB81-FAC6-0498-E4CA97B0CA9B}"/>
              </a:ext>
            </a:extLst>
          </p:cNvPr>
          <p:cNvSpPr txBox="1">
            <a:spLocks/>
          </p:cNvSpPr>
          <p:nvPr/>
        </p:nvSpPr>
        <p:spPr>
          <a:xfrm>
            <a:off x="293632" y="3857893"/>
            <a:ext cx="10221969" cy="731753"/>
          </a:xfrm>
          <a:prstGeom prst="rect">
            <a:avLst/>
          </a:prstGeom>
        </p:spPr>
        <p:txBody>
          <a:bodyPr vert="horz" lIns="91440" tIns="45720" rIns="91440" bIns="45720" rtlCol="0" anchor="t">
            <a:noAutofit/>
          </a:bodyPr>
          <a:lstStyle>
            <a:lvl1pPr algn="l" defTabSz="457189" rtl="0" eaLnBrk="1" latinLnBrk="0" hangingPunct="1">
              <a:spcBef>
                <a:spcPct val="0"/>
              </a:spcBef>
              <a:buNone/>
              <a:defRPr sz="6000" b="0" i="0" kern="1200">
                <a:solidFill>
                  <a:schemeClr val="accent2">
                    <a:lumMod val="50000"/>
                  </a:schemeClr>
                </a:solidFill>
                <a:latin typeface="Segoe UI Semibold" panose="020B0702040204020203" pitchFamily="34" charset="0"/>
                <a:ea typeface="+mj-ea"/>
                <a:cs typeface="Segoe UI Semibold" panose="020B0702040204020203" pitchFamily="34" charset="0"/>
              </a:defRPr>
            </a:lvl1pPr>
          </a:lstStyle>
          <a:p>
            <a:r>
              <a:rPr lang="en-US" sz="5400" dirty="0">
                <a:latin typeface="Franklin Gothic Heavy" panose="020B0903020102020204" pitchFamily="34" charset="0"/>
              </a:rPr>
              <a:t>Natalie Ballew, P.G.</a:t>
            </a:r>
            <a:endParaRPr lang="en-US" sz="4400" dirty="0">
              <a:solidFill>
                <a:schemeClr val="tx1">
                  <a:lumMod val="50000"/>
                  <a:lumOff val="50000"/>
                </a:schemeClr>
              </a:solidFill>
              <a:latin typeface="Franklin Gothic Heavy" panose="020B0903020102020204" pitchFamily="34" charset="0"/>
              <a:cs typeface="Segoe UI" panose="020B0502040204020203" pitchFamily="34" charset="0"/>
            </a:endParaRPr>
          </a:p>
        </p:txBody>
      </p:sp>
      <p:sp>
        <p:nvSpPr>
          <p:cNvPr id="4" name="TextBox 3">
            <a:extLst>
              <a:ext uri="{FF2B5EF4-FFF2-40B4-BE49-F238E27FC236}">
                <a16:creationId xmlns:a16="http://schemas.microsoft.com/office/drawing/2014/main" id="{92814382-6DCF-D390-19AD-518D166433B2}"/>
              </a:ext>
            </a:extLst>
          </p:cNvPr>
          <p:cNvSpPr txBox="1"/>
          <p:nvPr/>
        </p:nvSpPr>
        <p:spPr>
          <a:xfrm>
            <a:off x="293632" y="4758082"/>
            <a:ext cx="9993369" cy="1384995"/>
          </a:xfrm>
          <a:prstGeom prst="rect">
            <a:avLst/>
          </a:prstGeom>
          <a:noFill/>
        </p:spPr>
        <p:txBody>
          <a:bodyPr wrap="square">
            <a:spAutoFit/>
          </a:bodyPr>
          <a:lstStyle/>
          <a:p>
            <a:r>
              <a:rPr lang="en-US" sz="2800" dirty="0">
                <a:solidFill>
                  <a:schemeClr val="tx1">
                    <a:lumMod val="65000"/>
                    <a:lumOff val="35000"/>
                  </a:schemeClr>
                </a:solidFill>
                <a:latin typeface="Franklin Gothic Demi" panose="020B0703020102020204" pitchFamily="34" charset="0"/>
                <a:cs typeface="Segoe UI Semibold" panose="020B0702040204020203" pitchFamily="34" charset="0"/>
              </a:rPr>
              <a:t>Groundwater Division Director, TWDB</a:t>
            </a:r>
          </a:p>
          <a:p>
            <a:r>
              <a:rPr lang="en-US" sz="2800" dirty="0">
                <a:solidFill>
                  <a:schemeClr val="tx1">
                    <a:lumMod val="65000"/>
                    <a:lumOff val="35000"/>
                  </a:schemeClr>
                </a:solidFill>
                <a:latin typeface="Franklin Gothic Book" panose="020B0503020102020204" pitchFamily="34" charset="0"/>
                <a:cs typeface="Segoe UI Semibold" panose="020B0702040204020203" pitchFamily="34" charset="0"/>
              </a:rPr>
              <a:t>512-765-0532</a:t>
            </a:r>
          </a:p>
          <a:p>
            <a:r>
              <a:rPr lang="en-US" sz="2800" dirty="0">
                <a:solidFill>
                  <a:schemeClr val="tx1">
                    <a:lumMod val="65000"/>
                    <a:lumOff val="35000"/>
                  </a:schemeClr>
                </a:solidFill>
                <a:latin typeface="Franklin Gothic Book" panose="020B0503020102020204" pitchFamily="34" charset="0"/>
                <a:cs typeface="Segoe UI Semibold" panose="020B0702040204020203" pitchFamily="34" charset="0"/>
              </a:rPr>
              <a:t>natalie.ballew@twdb.texas.gov</a:t>
            </a:r>
          </a:p>
        </p:txBody>
      </p:sp>
    </p:spTree>
    <p:extLst>
      <p:ext uri="{BB962C8B-B14F-4D97-AF65-F5344CB8AC3E}">
        <p14:creationId xmlns:p14="http://schemas.microsoft.com/office/powerpoint/2010/main" val="3964756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53E96-2B52-D01B-4E57-FF3D42AEB58D}"/>
              </a:ext>
            </a:extLst>
          </p:cNvPr>
          <p:cNvSpPr>
            <a:spLocks noGrp="1"/>
          </p:cNvSpPr>
          <p:nvPr>
            <p:ph type="title"/>
          </p:nvPr>
        </p:nvSpPr>
        <p:spPr>
          <a:xfrm>
            <a:off x="422031" y="201373"/>
            <a:ext cx="11555704" cy="1820858"/>
          </a:xfrm>
        </p:spPr>
        <p:txBody>
          <a:bodyPr/>
          <a:lstStyle/>
          <a:p>
            <a:r>
              <a:rPr lang="en-US" dirty="0"/>
              <a:t>What we’ll talk about</a:t>
            </a:r>
            <a:endParaRPr lang="en-US" dirty="0">
              <a:solidFill>
                <a:srgbClr val="D51977"/>
              </a:solidFill>
              <a:latin typeface="+mn-lt"/>
            </a:endParaRPr>
          </a:p>
        </p:txBody>
      </p:sp>
      <p:sp>
        <p:nvSpPr>
          <p:cNvPr id="5" name="Content Placeholder 4">
            <a:extLst>
              <a:ext uri="{FF2B5EF4-FFF2-40B4-BE49-F238E27FC236}">
                <a16:creationId xmlns:a16="http://schemas.microsoft.com/office/drawing/2014/main" id="{6CBC4CF8-16AB-7046-46D0-D2EC5CBB24B5}"/>
              </a:ext>
            </a:extLst>
          </p:cNvPr>
          <p:cNvSpPr>
            <a:spLocks noGrp="1"/>
          </p:cNvSpPr>
          <p:nvPr>
            <p:ph idx="1"/>
          </p:nvPr>
        </p:nvSpPr>
        <p:spPr>
          <a:xfrm>
            <a:off x="2346158" y="2549766"/>
            <a:ext cx="9425712" cy="3539271"/>
          </a:xfrm>
        </p:spPr>
        <p:txBody>
          <a:bodyPr>
            <a:noAutofit/>
          </a:bodyPr>
          <a:lstStyle/>
          <a:p>
            <a:pPr marL="0" indent="0">
              <a:lnSpc>
                <a:spcPct val="100000"/>
              </a:lnSpc>
              <a:spcBef>
                <a:spcPts val="0"/>
              </a:spcBef>
              <a:spcAft>
                <a:spcPts val="4200"/>
              </a:spcAft>
              <a:buNone/>
            </a:pPr>
            <a:r>
              <a:rPr lang="en-US" sz="3600" dirty="0">
                <a:solidFill>
                  <a:schemeClr val="tx1">
                    <a:lumMod val="65000"/>
                    <a:lumOff val="35000"/>
                  </a:schemeClr>
                </a:solidFill>
                <a:latin typeface="Franklin Gothic Medium" panose="020B0603020102020204" pitchFamily="34" charset="0"/>
                <a:cs typeface="Segoe UI" panose="020B0502040204020203" pitchFamily="34" charset="0"/>
              </a:rPr>
              <a:t>Joint Groundwater Planning</a:t>
            </a:r>
          </a:p>
          <a:p>
            <a:pPr marL="0" indent="0">
              <a:lnSpc>
                <a:spcPct val="100000"/>
              </a:lnSpc>
              <a:spcBef>
                <a:spcPts val="0"/>
              </a:spcBef>
              <a:spcAft>
                <a:spcPts val="4200"/>
              </a:spcAft>
              <a:buNone/>
            </a:pPr>
            <a:r>
              <a:rPr lang="en-US" sz="3600" dirty="0">
                <a:solidFill>
                  <a:schemeClr val="tx1">
                    <a:lumMod val="65000"/>
                    <a:lumOff val="35000"/>
                  </a:schemeClr>
                </a:solidFill>
                <a:latin typeface="Franklin Gothic Medium" panose="020B0603020102020204" pitchFamily="34" charset="0"/>
                <a:cs typeface="Segoe UI" panose="020B0502040204020203" pitchFamily="34" charset="0"/>
              </a:rPr>
              <a:t>Groundwater Management: Who does what?</a:t>
            </a:r>
          </a:p>
        </p:txBody>
      </p:sp>
      <p:grpSp>
        <p:nvGrpSpPr>
          <p:cNvPr id="26" name="Group 25">
            <a:extLst>
              <a:ext uri="{FF2B5EF4-FFF2-40B4-BE49-F238E27FC236}">
                <a16:creationId xmlns:a16="http://schemas.microsoft.com/office/drawing/2014/main" id="{F015D201-C4FB-8B81-4C54-9F653E23CF59}"/>
              </a:ext>
            </a:extLst>
          </p:cNvPr>
          <p:cNvGrpSpPr/>
          <p:nvPr/>
        </p:nvGrpSpPr>
        <p:grpSpPr>
          <a:xfrm>
            <a:off x="1381680" y="2412576"/>
            <a:ext cx="939439" cy="2032849"/>
            <a:chOff x="1285424" y="3820841"/>
            <a:chExt cx="939439" cy="2032849"/>
          </a:xfrm>
        </p:grpSpPr>
        <p:pic>
          <p:nvPicPr>
            <p:cNvPr id="16" name="Graphic 15" descr="Meeting with solid fill">
              <a:extLst>
                <a:ext uri="{FF2B5EF4-FFF2-40B4-BE49-F238E27FC236}">
                  <a16:creationId xmlns:a16="http://schemas.microsoft.com/office/drawing/2014/main" id="{B282938F-99C6-D23A-BC93-59E557D6E7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63" y="4939290"/>
              <a:ext cx="914400" cy="914400"/>
            </a:xfrm>
            <a:prstGeom prst="rect">
              <a:avLst/>
            </a:prstGeom>
          </p:spPr>
        </p:pic>
        <p:pic>
          <p:nvPicPr>
            <p:cNvPr id="20" name="Graphic 19" descr="Playbook with solid fill">
              <a:extLst>
                <a:ext uri="{FF2B5EF4-FFF2-40B4-BE49-F238E27FC236}">
                  <a16:creationId xmlns:a16="http://schemas.microsoft.com/office/drawing/2014/main" id="{5D10FED2-6D62-98D8-49F6-2454A01A23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85424" y="3820841"/>
              <a:ext cx="914400" cy="914400"/>
            </a:xfrm>
            <a:prstGeom prst="rect">
              <a:avLst/>
            </a:prstGeom>
          </p:spPr>
        </p:pic>
      </p:grpSp>
    </p:spTree>
    <p:extLst>
      <p:ext uri="{BB962C8B-B14F-4D97-AF65-F5344CB8AC3E}">
        <p14:creationId xmlns:p14="http://schemas.microsoft.com/office/powerpoint/2010/main" val="251467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9A04A2-E25A-4883-883B-BE5D8F58A41B}"/>
              </a:ext>
            </a:extLst>
          </p:cNvPr>
          <p:cNvSpPr>
            <a:spLocks noGrp="1"/>
          </p:cNvSpPr>
          <p:nvPr>
            <p:ph idx="1"/>
          </p:nvPr>
        </p:nvSpPr>
        <p:spPr>
          <a:xfrm>
            <a:off x="1626831" y="1369779"/>
            <a:ext cx="1875874" cy="4887050"/>
          </a:xfrm>
        </p:spPr>
        <p:txBody>
          <a:bodyPr>
            <a:noAutofit/>
          </a:bodyPr>
          <a:lstStyle/>
          <a:p>
            <a:pPr marL="0" indent="0" algn="r">
              <a:lnSpc>
                <a:spcPct val="100000"/>
              </a:lnSpc>
              <a:spcBef>
                <a:spcPts val="1400"/>
              </a:spcBef>
              <a:buNone/>
            </a:pPr>
            <a:r>
              <a:rPr lang="en-US" sz="3200" b="1" dirty="0">
                <a:solidFill>
                  <a:srgbClr val="D51977"/>
                </a:solidFill>
                <a:latin typeface="Franklin Gothic Demi" panose="020B0703020102020204" pitchFamily="34" charset="0"/>
                <a:cs typeface="Segoe UI Semibold" panose="020B0702040204020203" pitchFamily="34" charset="0"/>
              </a:rPr>
              <a:t>GCD</a:t>
            </a:r>
          </a:p>
          <a:p>
            <a:pPr marL="0" indent="0" algn="r">
              <a:lnSpc>
                <a:spcPct val="100000"/>
              </a:lnSpc>
              <a:spcBef>
                <a:spcPts val="1400"/>
              </a:spcBef>
              <a:buNone/>
            </a:pPr>
            <a:r>
              <a:rPr lang="en-US" sz="3200" b="1" dirty="0">
                <a:solidFill>
                  <a:srgbClr val="D51977"/>
                </a:solidFill>
                <a:latin typeface="Franklin Gothic Demi" panose="020B0703020102020204" pitchFamily="34" charset="0"/>
                <a:cs typeface="Segoe UI Semibold" panose="020B0702040204020203" pitchFamily="34" charset="0"/>
              </a:rPr>
              <a:t>GMA</a:t>
            </a:r>
          </a:p>
          <a:p>
            <a:pPr marL="0" indent="0" algn="r">
              <a:lnSpc>
                <a:spcPct val="100000"/>
              </a:lnSpc>
              <a:spcBef>
                <a:spcPts val="1400"/>
              </a:spcBef>
              <a:buNone/>
            </a:pPr>
            <a:r>
              <a:rPr lang="en-US" sz="3200" b="1" dirty="0">
                <a:solidFill>
                  <a:srgbClr val="D51977"/>
                </a:solidFill>
                <a:latin typeface="Franklin Gothic Demi" panose="020B0703020102020204" pitchFamily="34" charset="0"/>
                <a:cs typeface="Segoe UI Semibold" panose="020B0702040204020203" pitchFamily="34" charset="0"/>
              </a:rPr>
              <a:t>DFC</a:t>
            </a:r>
          </a:p>
          <a:p>
            <a:pPr marL="0" indent="0" algn="r">
              <a:lnSpc>
                <a:spcPct val="100000"/>
              </a:lnSpc>
              <a:spcBef>
                <a:spcPts val="1400"/>
              </a:spcBef>
              <a:buNone/>
            </a:pPr>
            <a:r>
              <a:rPr lang="en-US" sz="3200" b="1" dirty="0">
                <a:solidFill>
                  <a:srgbClr val="D51977"/>
                </a:solidFill>
                <a:latin typeface="Franklin Gothic Demi" panose="020B0703020102020204" pitchFamily="34" charset="0"/>
                <a:cs typeface="Segoe UI Semibold" panose="020B0702040204020203" pitchFamily="34" charset="0"/>
              </a:rPr>
              <a:t>TWDB</a:t>
            </a:r>
          </a:p>
          <a:p>
            <a:pPr marL="0" indent="0" algn="r">
              <a:lnSpc>
                <a:spcPct val="100000"/>
              </a:lnSpc>
              <a:spcBef>
                <a:spcPts val="1400"/>
              </a:spcBef>
              <a:buNone/>
            </a:pPr>
            <a:r>
              <a:rPr lang="en-US" sz="3200" b="1" dirty="0">
                <a:solidFill>
                  <a:srgbClr val="D51977"/>
                </a:solidFill>
                <a:latin typeface="Franklin Gothic Demi" panose="020B0703020102020204" pitchFamily="34" charset="0"/>
                <a:cs typeface="Segoe UI Semibold" panose="020B0702040204020203" pitchFamily="34" charset="0"/>
              </a:rPr>
              <a:t>GAM</a:t>
            </a:r>
          </a:p>
          <a:p>
            <a:pPr marL="0" indent="0" algn="r">
              <a:lnSpc>
                <a:spcPct val="100000"/>
              </a:lnSpc>
              <a:spcBef>
                <a:spcPts val="1400"/>
              </a:spcBef>
              <a:buNone/>
            </a:pPr>
            <a:r>
              <a:rPr lang="en-US" sz="3200" b="1" dirty="0">
                <a:solidFill>
                  <a:srgbClr val="D51977"/>
                </a:solidFill>
                <a:latin typeface="Franklin Gothic Demi" panose="020B0703020102020204" pitchFamily="34" charset="0"/>
                <a:cs typeface="Segoe UI Semibold" panose="020B0702040204020203" pitchFamily="34" charset="0"/>
              </a:rPr>
              <a:t>MAG</a:t>
            </a:r>
          </a:p>
          <a:p>
            <a:pPr marL="0" indent="0" algn="r">
              <a:lnSpc>
                <a:spcPct val="100000"/>
              </a:lnSpc>
              <a:spcBef>
                <a:spcPts val="1400"/>
              </a:spcBef>
              <a:buNone/>
            </a:pPr>
            <a:r>
              <a:rPr lang="en-US" sz="3200" b="1" dirty="0">
                <a:solidFill>
                  <a:srgbClr val="D51977"/>
                </a:solidFill>
                <a:latin typeface="Franklin Gothic Demi" panose="020B0703020102020204" pitchFamily="34" charset="0"/>
                <a:cs typeface="Segoe UI Semibold" panose="020B0702040204020203" pitchFamily="34" charset="0"/>
              </a:rPr>
              <a:t>RWPG</a:t>
            </a:r>
            <a:endParaRPr lang="en-US" b="1" dirty="0">
              <a:solidFill>
                <a:srgbClr val="D51977"/>
              </a:solidFill>
              <a:latin typeface="Franklin Gothic Demi" panose="020B0703020102020204" pitchFamily="34" charset="0"/>
              <a:cs typeface="Segoe UI Semibold" panose="020B0702040204020203" pitchFamily="34" charset="0"/>
            </a:endParaRPr>
          </a:p>
          <a:p>
            <a:pPr marL="457200" lvl="1" indent="0" algn="r">
              <a:lnSpc>
                <a:spcPct val="100000"/>
              </a:lnSpc>
              <a:spcBef>
                <a:spcPts val="1400"/>
              </a:spcBef>
              <a:buNone/>
            </a:pPr>
            <a:endParaRPr lang="en-US" sz="2800" b="1" dirty="0">
              <a:solidFill>
                <a:srgbClr val="D51977"/>
              </a:solidFill>
              <a:latin typeface="Franklin Gothic Demi" panose="020B0703020102020204" pitchFamily="34" charset="0"/>
              <a:cs typeface="Segoe UI Semibold" panose="020B0702040204020203" pitchFamily="34" charset="0"/>
            </a:endParaRPr>
          </a:p>
        </p:txBody>
      </p:sp>
      <p:sp>
        <p:nvSpPr>
          <p:cNvPr id="9" name="Title 1">
            <a:extLst>
              <a:ext uri="{FF2B5EF4-FFF2-40B4-BE49-F238E27FC236}">
                <a16:creationId xmlns:a16="http://schemas.microsoft.com/office/drawing/2014/main" id="{304D7A62-653D-406C-A4B4-E7E17BDABE3D}"/>
              </a:ext>
            </a:extLst>
          </p:cNvPr>
          <p:cNvSpPr>
            <a:spLocks noGrp="1"/>
          </p:cNvSpPr>
          <p:nvPr>
            <p:ph type="title"/>
          </p:nvPr>
        </p:nvSpPr>
        <p:spPr>
          <a:xfrm>
            <a:off x="520506" y="127239"/>
            <a:ext cx="11169746" cy="1325563"/>
          </a:xfrm>
        </p:spPr>
        <p:txBody>
          <a:bodyPr>
            <a:noAutofit/>
          </a:bodyPr>
          <a:lstStyle/>
          <a:p>
            <a:pPr algn="ctr"/>
            <a:r>
              <a:rPr lang="en-US" dirty="0">
                <a:latin typeface="Franklin Gothic Heavy" panose="020B0903020102020204" pitchFamily="34" charset="0"/>
              </a:rPr>
              <a:t>GMAs, GAMs, MAGs…OMG!</a:t>
            </a:r>
          </a:p>
        </p:txBody>
      </p:sp>
      <p:sp>
        <p:nvSpPr>
          <p:cNvPr id="6" name="Content Placeholder 2">
            <a:extLst>
              <a:ext uri="{FF2B5EF4-FFF2-40B4-BE49-F238E27FC236}">
                <a16:creationId xmlns:a16="http://schemas.microsoft.com/office/drawing/2014/main" id="{4B4BEB76-D950-4E29-BD21-90BE38051831}"/>
              </a:ext>
            </a:extLst>
          </p:cNvPr>
          <p:cNvSpPr txBox="1">
            <a:spLocks/>
          </p:cNvSpPr>
          <p:nvPr/>
        </p:nvSpPr>
        <p:spPr>
          <a:xfrm>
            <a:off x="3738157" y="1367886"/>
            <a:ext cx="6370320" cy="4887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Louis George Café" panose="020B0600020202020204" pitchFamily="34" charset="0"/>
                <a:ea typeface="UD Digi Kyokasho NK-B" panose="02020700000000000000" pitchFamily="18" charset="-128"/>
                <a:cs typeface="Quire Sans" panose="020B05020404000200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400"/>
              </a:spcBef>
              <a:buNone/>
            </a:pPr>
            <a:r>
              <a:rPr lang="en-US" sz="3200" dirty="0">
                <a:latin typeface="Franklin Gothic Medium" panose="020B0603020102020204" pitchFamily="34" charset="0"/>
                <a:cs typeface="Segoe UI" panose="020B0502040204020203" pitchFamily="34" charset="0"/>
              </a:rPr>
              <a:t>Groundwater conservation district</a:t>
            </a:r>
          </a:p>
          <a:p>
            <a:pPr marL="0" indent="0">
              <a:lnSpc>
                <a:spcPct val="100000"/>
              </a:lnSpc>
              <a:spcBef>
                <a:spcPts val="1400"/>
              </a:spcBef>
              <a:buNone/>
            </a:pPr>
            <a:r>
              <a:rPr lang="en-US" sz="3200" dirty="0">
                <a:latin typeface="Franklin Gothic Medium" panose="020B0603020102020204" pitchFamily="34" charset="0"/>
                <a:cs typeface="Segoe UI" panose="020B0502040204020203" pitchFamily="34" charset="0"/>
              </a:rPr>
              <a:t>Groundwater management area</a:t>
            </a:r>
          </a:p>
          <a:p>
            <a:pPr marL="0" indent="0">
              <a:lnSpc>
                <a:spcPct val="100000"/>
              </a:lnSpc>
              <a:spcBef>
                <a:spcPts val="1400"/>
              </a:spcBef>
              <a:buNone/>
            </a:pPr>
            <a:r>
              <a:rPr lang="en-US" sz="3200" dirty="0">
                <a:latin typeface="Franklin Gothic Medium" panose="020B0603020102020204" pitchFamily="34" charset="0"/>
                <a:cs typeface="Segoe UI" panose="020B0502040204020203" pitchFamily="34" charset="0"/>
              </a:rPr>
              <a:t>Desired future condition</a:t>
            </a:r>
          </a:p>
          <a:p>
            <a:pPr marL="0" indent="0">
              <a:lnSpc>
                <a:spcPct val="100000"/>
              </a:lnSpc>
              <a:spcBef>
                <a:spcPts val="1400"/>
              </a:spcBef>
              <a:buNone/>
            </a:pPr>
            <a:r>
              <a:rPr lang="en-US" sz="3200" dirty="0">
                <a:latin typeface="Franklin Gothic Medium" panose="020B0603020102020204" pitchFamily="34" charset="0"/>
                <a:cs typeface="Segoe UI" panose="020B0502040204020203" pitchFamily="34" charset="0"/>
              </a:rPr>
              <a:t>Texas Water Development Board</a:t>
            </a:r>
          </a:p>
          <a:p>
            <a:pPr marL="0" indent="0">
              <a:lnSpc>
                <a:spcPct val="100000"/>
              </a:lnSpc>
              <a:spcBef>
                <a:spcPts val="1400"/>
              </a:spcBef>
              <a:buNone/>
            </a:pPr>
            <a:r>
              <a:rPr lang="en-US" sz="3200" dirty="0">
                <a:latin typeface="Franklin Gothic Medium" panose="020B0603020102020204" pitchFamily="34" charset="0"/>
                <a:cs typeface="Segoe UI" panose="020B0502040204020203" pitchFamily="34" charset="0"/>
              </a:rPr>
              <a:t>Groundwater availability model</a:t>
            </a:r>
          </a:p>
          <a:p>
            <a:pPr marL="0" indent="0">
              <a:lnSpc>
                <a:spcPct val="100000"/>
              </a:lnSpc>
              <a:spcBef>
                <a:spcPts val="1400"/>
              </a:spcBef>
              <a:buNone/>
            </a:pPr>
            <a:r>
              <a:rPr lang="en-US" sz="3200" dirty="0">
                <a:latin typeface="Franklin Gothic Medium" panose="020B0603020102020204" pitchFamily="34" charset="0"/>
                <a:cs typeface="Segoe UI" panose="020B0502040204020203" pitchFamily="34" charset="0"/>
              </a:rPr>
              <a:t>Modeled available groundwater</a:t>
            </a:r>
          </a:p>
          <a:p>
            <a:pPr marL="0" indent="0">
              <a:lnSpc>
                <a:spcPct val="100000"/>
              </a:lnSpc>
              <a:spcBef>
                <a:spcPts val="1400"/>
              </a:spcBef>
              <a:buNone/>
            </a:pPr>
            <a:r>
              <a:rPr lang="en-US" sz="3200" dirty="0">
                <a:latin typeface="Franklin Gothic Medium" panose="020B0603020102020204" pitchFamily="34" charset="0"/>
                <a:cs typeface="Segoe UI" panose="020B0502040204020203" pitchFamily="34" charset="0"/>
              </a:rPr>
              <a:t>Regional water planning group</a:t>
            </a:r>
            <a:endParaRPr lang="en-US" dirty="0">
              <a:latin typeface="Franklin Gothic Medium" panose="020B0603020102020204" pitchFamily="34" charset="0"/>
              <a:cs typeface="Segoe UI" panose="020B0502040204020203" pitchFamily="34" charset="0"/>
            </a:endParaRPr>
          </a:p>
        </p:txBody>
      </p:sp>
    </p:spTree>
    <p:extLst>
      <p:ext uri="{BB962C8B-B14F-4D97-AF65-F5344CB8AC3E}">
        <p14:creationId xmlns:p14="http://schemas.microsoft.com/office/powerpoint/2010/main" val="1177693044"/>
      </p:ext>
    </p:extLst>
  </p:cSld>
  <p:clrMapOvr>
    <a:masterClrMapping/>
  </p:clrMapOvr>
  <mc:AlternateContent xmlns:mc="http://schemas.openxmlformats.org/markup-compatibility/2006" xmlns:p14="http://schemas.microsoft.com/office/powerpoint/2010/main">
    <mc:Choice Requires="p14">
      <p:transition spd="slow" p14:dur="2000" advTm="28368"/>
    </mc:Choice>
    <mc:Fallback xmlns="">
      <p:transition spd="slow" advTm="2836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2C0F5-2CA9-59AF-AD06-E9C5D74AA9C9}"/>
              </a:ext>
            </a:extLst>
          </p:cNvPr>
          <p:cNvSpPr>
            <a:spLocks noGrp="1"/>
          </p:cNvSpPr>
          <p:nvPr>
            <p:ph type="title"/>
          </p:nvPr>
        </p:nvSpPr>
        <p:spPr>
          <a:xfrm>
            <a:off x="589006" y="361821"/>
            <a:ext cx="5859420" cy="3257679"/>
          </a:xfrm>
        </p:spPr>
        <p:txBody>
          <a:bodyPr>
            <a:noAutofit/>
          </a:bodyPr>
          <a:lstStyle/>
          <a:p>
            <a:r>
              <a:rPr lang="en-US" dirty="0">
                <a:latin typeface="Franklin Gothic Heavy" panose="020B0903020102020204" pitchFamily="34" charset="0"/>
              </a:rPr>
              <a:t>Groundwater conservation districts</a:t>
            </a:r>
            <a:br>
              <a:rPr lang="en-US" dirty="0">
                <a:latin typeface="Franklin Gothic Heavy" panose="020B0903020102020204" pitchFamily="34" charset="0"/>
              </a:rPr>
            </a:br>
            <a:r>
              <a:rPr lang="en-US" dirty="0">
                <a:latin typeface="Franklin Gothic Heavy" panose="020B0903020102020204" pitchFamily="34" charset="0"/>
              </a:rPr>
              <a:t>(GCDs)</a:t>
            </a:r>
          </a:p>
        </p:txBody>
      </p:sp>
      <p:pic>
        <p:nvPicPr>
          <p:cNvPr id="7" name="Picture 6" descr="A map of texas with different colored squares&#10;&#10;Description automatically generated">
            <a:extLst>
              <a:ext uri="{FF2B5EF4-FFF2-40B4-BE49-F238E27FC236}">
                <a16:creationId xmlns:a16="http://schemas.microsoft.com/office/drawing/2014/main" id="{4FD713B8-A101-7262-EF84-28F041258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751" y="-133043"/>
            <a:ext cx="7608640" cy="6460053"/>
          </a:xfrm>
          <a:prstGeom prst="rect">
            <a:avLst/>
          </a:prstGeom>
        </p:spPr>
      </p:pic>
      <p:sp>
        <p:nvSpPr>
          <p:cNvPr id="9" name="Content Placeholder 8">
            <a:extLst>
              <a:ext uri="{FF2B5EF4-FFF2-40B4-BE49-F238E27FC236}">
                <a16:creationId xmlns:a16="http://schemas.microsoft.com/office/drawing/2014/main" id="{685ADFCA-B38B-94E8-5B62-EFCDD19D06B6}"/>
              </a:ext>
            </a:extLst>
          </p:cNvPr>
          <p:cNvSpPr>
            <a:spLocks noGrp="1"/>
          </p:cNvSpPr>
          <p:nvPr>
            <p:ph idx="1"/>
          </p:nvPr>
        </p:nvSpPr>
        <p:spPr>
          <a:xfrm>
            <a:off x="589005" y="3619499"/>
            <a:ext cx="6558243" cy="2557463"/>
          </a:xfrm>
        </p:spPr>
        <p:txBody>
          <a:bodyPr anchor="b" anchorCtr="0">
            <a:noAutofit/>
          </a:bodyPr>
          <a:lstStyle/>
          <a:p>
            <a:pPr marL="0" indent="0">
              <a:lnSpc>
                <a:spcPct val="100000"/>
              </a:lnSpc>
              <a:buNone/>
            </a:pPr>
            <a:r>
              <a:rPr lang="en-US" dirty="0">
                <a:solidFill>
                  <a:schemeClr val="tx1">
                    <a:lumMod val="65000"/>
                    <a:lumOff val="35000"/>
                  </a:schemeClr>
                </a:solidFill>
                <a:latin typeface="Franklin Gothic Demi" panose="020B0703020102020204" pitchFamily="34" charset="0"/>
                <a:cs typeface="Segoe UI" panose="020B0502040204020203" pitchFamily="34" charset="0"/>
              </a:rPr>
              <a:t>Preferred method of groundwater management in Texas</a:t>
            </a:r>
          </a:p>
        </p:txBody>
      </p:sp>
    </p:spTree>
    <p:extLst>
      <p:ext uri="{BB962C8B-B14F-4D97-AF65-F5344CB8AC3E}">
        <p14:creationId xmlns:p14="http://schemas.microsoft.com/office/powerpoint/2010/main" val="2627492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2C0F5-2CA9-59AF-AD06-E9C5D74AA9C9}"/>
              </a:ext>
            </a:extLst>
          </p:cNvPr>
          <p:cNvSpPr>
            <a:spLocks noGrp="1"/>
          </p:cNvSpPr>
          <p:nvPr>
            <p:ph type="title"/>
          </p:nvPr>
        </p:nvSpPr>
        <p:spPr>
          <a:xfrm>
            <a:off x="589006" y="361821"/>
            <a:ext cx="5859420" cy="3257679"/>
          </a:xfrm>
        </p:spPr>
        <p:txBody>
          <a:bodyPr>
            <a:noAutofit/>
          </a:bodyPr>
          <a:lstStyle/>
          <a:p>
            <a:r>
              <a:rPr lang="en-US">
                <a:latin typeface="Franklin Gothic Heavy" panose="020B0903020102020204" pitchFamily="34" charset="0"/>
              </a:rPr>
              <a:t>Groundwater management areas</a:t>
            </a:r>
            <a:br>
              <a:rPr lang="en-US">
                <a:latin typeface="Franklin Gothic Heavy" panose="020B0903020102020204" pitchFamily="34" charset="0"/>
              </a:rPr>
            </a:br>
            <a:r>
              <a:rPr lang="en-US">
                <a:latin typeface="Franklin Gothic Heavy" panose="020B0903020102020204" pitchFamily="34" charset="0"/>
              </a:rPr>
              <a:t>(GMAs)</a:t>
            </a:r>
          </a:p>
        </p:txBody>
      </p:sp>
      <p:pic>
        <p:nvPicPr>
          <p:cNvPr id="8" name="Picture 7" descr="A map of texas with different colored squares&#10;&#10;Description automatically generated">
            <a:extLst>
              <a:ext uri="{FF2B5EF4-FFF2-40B4-BE49-F238E27FC236}">
                <a16:creationId xmlns:a16="http://schemas.microsoft.com/office/drawing/2014/main" id="{3784BD95-07C4-D795-3424-0866A92E7F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847" y="95249"/>
            <a:ext cx="7357597" cy="6100763"/>
          </a:xfrm>
          <a:prstGeom prst="rect">
            <a:avLst/>
          </a:prstGeom>
        </p:spPr>
      </p:pic>
      <p:sp>
        <p:nvSpPr>
          <p:cNvPr id="6" name="Content Placeholder 8">
            <a:extLst>
              <a:ext uri="{FF2B5EF4-FFF2-40B4-BE49-F238E27FC236}">
                <a16:creationId xmlns:a16="http://schemas.microsoft.com/office/drawing/2014/main" id="{E53EFBD2-FC95-EFFA-611F-5FD18F0347B0}"/>
              </a:ext>
            </a:extLst>
          </p:cNvPr>
          <p:cNvSpPr txBox="1">
            <a:spLocks/>
          </p:cNvSpPr>
          <p:nvPr/>
        </p:nvSpPr>
        <p:spPr>
          <a:xfrm>
            <a:off x="589005" y="3619499"/>
            <a:ext cx="6558243" cy="2557463"/>
          </a:xfrm>
          <a:prstGeom prst="rect">
            <a:avLst/>
          </a:prstGeom>
        </p:spPr>
        <p:txBody>
          <a:bodyPr vert="horz" lIns="91440" tIns="45720" rIns="91440" bIns="45720" rtlCol="0" anchor="b" anchorCtr="0">
            <a:noAutofit/>
          </a:bodyPr>
          <a:lstStyle>
            <a:lvl1pPr marL="342891" indent="-342891" algn="l" defTabSz="457189" rtl="0" eaLnBrk="1" latinLnBrk="0" hangingPunct="1">
              <a:spcBef>
                <a:spcPct val="20000"/>
              </a:spcBef>
              <a:buFont typeface="Arial"/>
              <a:buChar char="•"/>
              <a:defRPr sz="3200" b="0" i="0" kern="1200">
                <a:solidFill>
                  <a:schemeClr val="tx1">
                    <a:lumMod val="75000"/>
                    <a:lumOff val="25000"/>
                  </a:schemeClr>
                </a:solidFill>
                <a:latin typeface="+mn-lt"/>
                <a:ea typeface="+mn-ea"/>
                <a:cs typeface="+mn-cs"/>
              </a:defRPr>
            </a:lvl1pPr>
            <a:lvl2pPr marL="742932" indent="-285744" algn="l" defTabSz="457189" rtl="0" eaLnBrk="1" latinLnBrk="0" hangingPunct="1">
              <a:spcBef>
                <a:spcPct val="20000"/>
              </a:spcBef>
              <a:buFont typeface="Arial"/>
              <a:buChar char="–"/>
              <a:defRPr sz="2800" b="0" i="0" kern="1200">
                <a:solidFill>
                  <a:schemeClr val="tx1">
                    <a:lumMod val="75000"/>
                    <a:lumOff val="25000"/>
                  </a:schemeClr>
                </a:solidFill>
                <a:latin typeface="+mn-lt"/>
                <a:ea typeface="+mn-ea"/>
                <a:cs typeface="+mn-cs"/>
              </a:defRPr>
            </a:lvl2pPr>
            <a:lvl3pPr marL="1142971" indent="-228594" algn="l" defTabSz="457189" rtl="0" eaLnBrk="1" latinLnBrk="0" hangingPunct="1">
              <a:spcBef>
                <a:spcPct val="20000"/>
              </a:spcBef>
              <a:buFont typeface="Arial"/>
              <a:buChar char="•"/>
              <a:defRPr sz="2400" b="0" i="0" kern="1200">
                <a:solidFill>
                  <a:schemeClr val="tx1">
                    <a:lumMod val="75000"/>
                    <a:lumOff val="25000"/>
                  </a:schemeClr>
                </a:solidFill>
                <a:latin typeface="+mn-lt"/>
                <a:ea typeface="+mn-ea"/>
                <a:cs typeface="+mn-cs"/>
              </a:defRPr>
            </a:lvl3pPr>
            <a:lvl4pPr marL="1600160" indent="-228594" algn="l" defTabSz="457189" rtl="0" eaLnBrk="1" latinLnBrk="0" hangingPunct="1">
              <a:spcBef>
                <a:spcPct val="20000"/>
              </a:spcBef>
              <a:buFont typeface="Arial"/>
              <a:buChar char="–"/>
              <a:defRPr sz="2000" b="0" i="0" kern="1200">
                <a:solidFill>
                  <a:schemeClr val="tx1">
                    <a:lumMod val="75000"/>
                    <a:lumOff val="25000"/>
                  </a:schemeClr>
                </a:solidFill>
                <a:latin typeface="+mn-lt"/>
                <a:ea typeface="+mn-ea"/>
                <a:cs typeface="+mn-cs"/>
              </a:defRPr>
            </a:lvl4pPr>
            <a:lvl5pPr marL="2057349" indent="-228594" algn="l" defTabSz="457189" rtl="0" eaLnBrk="1" latinLnBrk="0" hangingPunct="1">
              <a:spcBef>
                <a:spcPct val="20000"/>
              </a:spcBef>
              <a:buFont typeface="Arial"/>
              <a:buChar char="»"/>
              <a:defRPr sz="2000" b="0" i="0" kern="1200">
                <a:solidFill>
                  <a:schemeClr val="tx1">
                    <a:lumMod val="75000"/>
                    <a:lumOff val="25000"/>
                  </a:schemeClr>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chemeClr val="tx1">
                    <a:lumMod val="65000"/>
                    <a:lumOff val="35000"/>
                  </a:schemeClr>
                </a:solidFill>
                <a:latin typeface="Franklin Gothic Demi" panose="020B0703020102020204" pitchFamily="34" charset="0"/>
                <a:cs typeface="Segoe UI" panose="020B0502040204020203" pitchFamily="34" charset="0"/>
              </a:rPr>
              <a:t>Groups of groundwater conservation districts (GCDs)</a:t>
            </a:r>
          </a:p>
        </p:txBody>
      </p:sp>
    </p:spTree>
    <p:extLst>
      <p:ext uri="{BB962C8B-B14F-4D97-AF65-F5344CB8AC3E}">
        <p14:creationId xmlns:p14="http://schemas.microsoft.com/office/powerpoint/2010/main" val="4041467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map of texas with different colored areas&#10;&#10;Description automatically generated">
            <a:extLst>
              <a:ext uri="{FF2B5EF4-FFF2-40B4-BE49-F238E27FC236}">
                <a16:creationId xmlns:a16="http://schemas.microsoft.com/office/drawing/2014/main" id="{E2984E60-C879-1E02-EB96-C0BD95E3A2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650" y="-222365"/>
            <a:ext cx="8882142" cy="6718544"/>
          </a:xfrm>
          <a:prstGeom prst="rect">
            <a:avLst/>
          </a:prstGeom>
        </p:spPr>
      </p:pic>
      <p:sp>
        <p:nvSpPr>
          <p:cNvPr id="2" name="Title 1">
            <a:extLst>
              <a:ext uri="{FF2B5EF4-FFF2-40B4-BE49-F238E27FC236}">
                <a16:creationId xmlns:a16="http://schemas.microsoft.com/office/drawing/2014/main" id="{0542C0F5-2CA9-59AF-AD06-E9C5D74AA9C9}"/>
              </a:ext>
            </a:extLst>
          </p:cNvPr>
          <p:cNvSpPr>
            <a:spLocks noGrp="1"/>
          </p:cNvSpPr>
          <p:nvPr>
            <p:ph type="title"/>
          </p:nvPr>
        </p:nvSpPr>
        <p:spPr>
          <a:xfrm>
            <a:off x="589006" y="361821"/>
            <a:ext cx="5859420" cy="3257679"/>
          </a:xfrm>
        </p:spPr>
        <p:txBody>
          <a:bodyPr>
            <a:noAutofit/>
          </a:bodyPr>
          <a:lstStyle/>
          <a:p>
            <a:r>
              <a:rPr lang="en-US">
                <a:latin typeface="Franklin Gothic Heavy" panose="020B0903020102020204" pitchFamily="34" charset="0"/>
              </a:rPr>
              <a:t>Groundwater management areas</a:t>
            </a:r>
            <a:br>
              <a:rPr lang="en-US">
                <a:latin typeface="Franklin Gothic Heavy" panose="020B0903020102020204" pitchFamily="34" charset="0"/>
              </a:rPr>
            </a:br>
            <a:r>
              <a:rPr lang="en-US">
                <a:latin typeface="Franklin Gothic Heavy" panose="020B0903020102020204" pitchFamily="34" charset="0"/>
              </a:rPr>
              <a:t>(GMAs)</a:t>
            </a:r>
          </a:p>
        </p:txBody>
      </p:sp>
      <p:sp>
        <p:nvSpPr>
          <p:cNvPr id="3" name="Content Placeholder 2">
            <a:extLst>
              <a:ext uri="{FF2B5EF4-FFF2-40B4-BE49-F238E27FC236}">
                <a16:creationId xmlns:a16="http://schemas.microsoft.com/office/drawing/2014/main" id="{AA179F85-8122-FEC2-17D1-04BE89EB271E}"/>
              </a:ext>
            </a:extLst>
          </p:cNvPr>
          <p:cNvSpPr>
            <a:spLocks noGrp="1"/>
          </p:cNvSpPr>
          <p:nvPr>
            <p:ph sz="half" idx="1"/>
          </p:nvPr>
        </p:nvSpPr>
        <p:spPr>
          <a:xfrm>
            <a:off x="589006" y="5248274"/>
            <a:ext cx="5506994" cy="928689"/>
          </a:xfrm>
        </p:spPr>
        <p:txBody>
          <a:bodyPr>
            <a:noAutofit/>
          </a:bodyPr>
          <a:lstStyle/>
          <a:p>
            <a:pPr marL="0" indent="0">
              <a:lnSpc>
                <a:spcPct val="100000"/>
              </a:lnSpc>
              <a:buNone/>
            </a:pPr>
            <a:r>
              <a:rPr lang="en-US" dirty="0">
                <a:solidFill>
                  <a:schemeClr val="tx1">
                    <a:lumMod val="65000"/>
                    <a:lumOff val="35000"/>
                  </a:schemeClr>
                </a:solidFill>
                <a:latin typeface="Franklin Gothic Demi" panose="020B0703020102020204" pitchFamily="34" charset="0"/>
                <a:cs typeface="Segoe UI Semibold" panose="020B0702040204020203" pitchFamily="34" charset="0"/>
              </a:rPr>
              <a:t>Generally follow major aquifer boundaries</a:t>
            </a:r>
            <a:endParaRPr lang="en-US" dirty="0">
              <a:solidFill>
                <a:schemeClr val="tx1">
                  <a:lumMod val="65000"/>
                  <a:lumOff val="35000"/>
                </a:schemeClr>
              </a:solidFill>
              <a:latin typeface="Franklin Gothic Demi" panose="020B0703020102020204" pitchFamily="34" charset="0"/>
            </a:endParaRPr>
          </a:p>
        </p:txBody>
      </p:sp>
    </p:spTree>
    <p:extLst>
      <p:ext uri="{BB962C8B-B14F-4D97-AF65-F5344CB8AC3E}">
        <p14:creationId xmlns:p14="http://schemas.microsoft.com/office/powerpoint/2010/main" val="2162304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325DA2-F029-E7C4-E609-35646F3B1D40}"/>
              </a:ext>
            </a:extLst>
          </p:cNvPr>
          <p:cNvSpPr>
            <a:spLocks noGrp="1"/>
          </p:cNvSpPr>
          <p:nvPr>
            <p:ph type="title"/>
          </p:nvPr>
        </p:nvSpPr>
        <p:spPr>
          <a:xfrm>
            <a:off x="2671176" y="925525"/>
            <a:ext cx="6236202" cy="3321621"/>
          </a:xfrm>
        </p:spPr>
        <p:txBody>
          <a:bodyPr>
            <a:normAutofit/>
          </a:bodyPr>
          <a:lstStyle/>
          <a:p>
            <a:pPr>
              <a:lnSpc>
                <a:spcPct val="100000"/>
              </a:lnSpc>
            </a:pPr>
            <a:r>
              <a:rPr lang="en-US" sz="6600" dirty="0">
                <a:latin typeface="Franklin Gothic Heavy" panose="020B0903020102020204" pitchFamily="34" charset="0"/>
              </a:rPr>
              <a:t>Joint Groundwater Planning</a:t>
            </a:r>
          </a:p>
        </p:txBody>
      </p:sp>
      <p:pic>
        <p:nvPicPr>
          <p:cNvPr id="2" name="Graphic 1" descr="Playbook with solid fill">
            <a:extLst>
              <a:ext uri="{FF2B5EF4-FFF2-40B4-BE49-F238E27FC236}">
                <a16:creationId xmlns:a16="http://schemas.microsoft.com/office/drawing/2014/main" id="{0324B5C0-25EA-50C3-B177-7EC6540216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0128" y="3142155"/>
            <a:ext cx="2414500" cy="2414500"/>
          </a:xfrm>
          <a:prstGeom prst="rect">
            <a:avLst/>
          </a:prstGeom>
        </p:spPr>
      </p:pic>
    </p:spTree>
    <p:extLst>
      <p:ext uri="{BB962C8B-B14F-4D97-AF65-F5344CB8AC3E}">
        <p14:creationId xmlns:p14="http://schemas.microsoft.com/office/powerpoint/2010/main" val="3247511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Map&#10;&#10;Description automatically generated">
            <a:extLst>
              <a:ext uri="{FF2B5EF4-FFF2-40B4-BE49-F238E27FC236}">
                <a16:creationId xmlns:a16="http://schemas.microsoft.com/office/drawing/2014/main" id="{43BEF834-CB89-41AD-9D66-1E7FB254CD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850" y="0"/>
            <a:ext cx="7505700" cy="6227044"/>
          </a:xfrm>
          <a:prstGeom prst="rect">
            <a:avLst/>
          </a:prstGeom>
        </p:spPr>
      </p:pic>
      <p:sp>
        <p:nvSpPr>
          <p:cNvPr id="2" name="Title 1">
            <a:extLst>
              <a:ext uri="{FF2B5EF4-FFF2-40B4-BE49-F238E27FC236}">
                <a16:creationId xmlns:a16="http://schemas.microsoft.com/office/drawing/2014/main" id="{0542C0F5-2CA9-59AF-AD06-E9C5D74AA9C9}"/>
              </a:ext>
            </a:extLst>
          </p:cNvPr>
          <p:cNvSpPr>
            <a:spLocks noGrp="1"/>
          </p:cNvSpPr>
          <p:nvPr>
            <p:ph type="title"/>
          </p:nvPr>
        </p:nvSpPr>
        <p:spPr>
          <a:xfrm>
            <a:off x="589006" y="361821"/>
            <a:ext cx="5859420" cy="3257679"/>
          </a:xfrm>
        </p:spPr>
        <p:txBody>
          <a:bodyPr>
            <a:noAutofit/>
          </a:bodyPr>
          <a:lstStyle/>
          <a:p>
            <a:r>
              <a:rPr lang="en-US" dirty="0">
                <a:latin typeface="Franklin Gothic Heavy" panose="020B0903020102020204" pitchFamily="34" charset="0"/>
              </a:rPr>
              <a:t>Groundwater management areas</a:t>
            </a:r>
            <a:br>
              <a:rPr lang="en-US" dirty="0">
                <a:latin typeface="Franklin Gothic Heavy" panose="020B0903020102020204" pitchFamily="34" charset="0"/>
              </a:rPr>
            </a:br>
            <a:r>
              <a:rPr lang="en-US" dirty="0">
                <a:latin typeface="Franklin Gothic Heavy" panose="020B0903020102020204" pitchFamily="34" charset="0"/>
              </a:rPr>
              <a:t>(GMAs)</a:t>
            </a:r>
          </a:p>
        </p:txBody>
      </p:sp>
      <p:sp>
        <p:nvSpPr>
          <p:cNvPr id="3" name="Content Placeholder 2">
            <a:extLst>
              <a:ext uri="{FF2B5EF4-FFF2-40B4-BE49-F238E27FC236}">
                <a16:creationId xmlns:a16="http://schemas.microsoft.com/office/drawing/2014/main" id="{AA179F85-8122-FEC2-17D1-04BE89EB271E}"/>
              </a:ext>
            </a:extLst>
          </p:cNvPr>
          <p:cNvSpPr>
            <a:spLocks noGrp="1"/>
          </p:cNvSpPr>
          <p:nvPr>
            <p:ph sz="half" idx="1"/>
          </p:nvPr>
        </p:nvSpPr>
        <p:spPr>
          <a:xfrm>
            <a:off x="589006" y="5162550"/>
            <a:ext cx="5506994" cy="1014413"/>
          </a:xfrm>
        </p:spPr>
        <p:txBody>
          <a:bodyPr>
            <a:normAutofit lnSpcReduction="10000"/>
          </a:bodyPr>
          <a:lstStyle/>
          <a:p>
            <a:pPr marL="0" indent="0">
              <a:lnSpc>
                <a:spcPct val="100000"/>
              </a:lnSpc>
              <a:buNone/>
            </a:pPr>
            <a:r>
              <a:rPr lang="en-US" dirty="0">
                <a:solidFill>
                  <a:schemeClr val="tx1">
                    <a:lumMod val="65000"/>
                    <a:lumOff val="35000"/>
                  </a:schemeClr>
                </a:solidFill>
                <a:latin typeface="Franklin Gothic Demi" panose="020B0703020102020204" pitchFamily="34" charset="0"/>
                <a:cs typeface="Segoe UI Semibold" panose="020B0702040204020203" pitchFamily="34" charset="0"/>
              </a:rPr>
              <a:t>Groups of groundwater conservation district (GCDs)</a:t>
            </a:r>
            <a:endParaRPr lang="en-US" dirty="0">
              <a:solidFill>
                <a:schemeClr val="tx1">
                  <a:lumMod val="65000"/>
                  <a:lumOff val="35000"/>
                </a:schemeClr>
              </a:solidFill>
              <a:latin typeface="Franklin Gothic Demi" panose="020B0703020102020204" pitchFamily="34" charset="0"/>
            </a:endParaRPr>
          </a:p>
          <a:p>
            <a:pPr marL="0" indent="0">
              <a:lnSpc>
                <a:spcPct val="100000"/>
              </a:lnSpc>
              <a:buNone/>
            </a:pPr>
            <a:endParaRPr lang="en-US" dirty="0">
              <a:solidFill>
                <a:schemeClr val="tx1">
                  <a:lumMod val="65000"/>
                  <a:lumOff val="35000"/>
                </a:schemeClr>
              </a:solidFill>
              <a:latin typeface="Franklin Gothic Demi" panose="020B0703020102020204" pitchFamily="34" charset="0"/>
            </a:endParaRPr>
          </a:p>
        </p:txBody>
      </p:sp>
    </p:spTree>
    <p:extLst>
      <p:ext uri="{BB962C8B-B14F-4D97-AF65-F5344CB8AC3E}">
        <p14:creationId xmlns:p14="http://schemas.microsoft.com/office/powerpoint/2010/main" val="49815981"/>
      </p:ext>
    </p:extLst>
  </p:cSld>
  <p:clrMapOvr>
    <a:masterClrMapping/>
  </p:clrMapOvr>
</p:sld>
</file>

<file path=ppt/theme/theme1.xml><?xml version="1.0" encoding="utf-8"?>
<a:theme xmlns:a="http://schemas.openxmlformats.org/drawingml/2006/main" name="1_twdb-ppt-white-template-footer-blue-1504">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10">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0_NatalieNewTWDBTemplate.potx" id="{1AA06000-34E6-478A-AD7C-92C551D597C2}" vid="{A2C10920-C17B-4693-91A0-FBC7F4105CF6}"/>
    </a:ext>
  </a:extLst>
</a:theme>
</file>

<file path=ppt/theme/theme2.xml><?xml version="1.0" encoding="utf-8"?>
<a:theme xmlns:a="http://schemas.openxmlformats.org/drawingml/2006/main" name="2_twdb-ppt-white-template-footer-blue-1504">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0_NatalieNewTWDBTemplate.potx" id="{1AA06000-34E6-478A-AD7C-92C551D597C2}" vid="{4FB98628-4832-4C9B-9484-A799D861397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aa34e0f-f044-45d7-a400-295df995d29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6F0BD65953E147AC88C57917CA715D" ma:contentTypeVersion="18" ma:contentTypeDescription="Create a new document." ma:contentTypeScope="" ma:versionID="ae5ced8ef64442e5509c00ee1afc80c4">
  <xsd:schema xmlns:xsd="http://www.w3.org/2001/XMLSchema" xmlns:xs="http://www.w3.org/2001/XMLSchema" xmlns:p="http://schemas.microsoft.com/office/2006/metadata/properties" xmlns:ns3="3aa34e0f-f044-45d7-a400-295df995d29b" xmlns:ns4="2b13a88a-14b6-4c05-9aac-273a858f46c1" targetNamespace="http://schemas.microsoft.com/office/2006/metadata/properties" ma:root="true" ma:fieldsID="520d2908a4b69bd9526604e99deb8953" ns3:_="" ns4:_="">
    <xsd:import namespace="3aa34e0f-f044-45d7-a400-295df995d29b"/>
    <xsd:import namespace="2b13a88a-14b6-4c05-9aac-273a858f46c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GenerationTime" minOccurs="0"/>
                <xsd:element ref="ns3:MediaServiceEventHashCode" minOccurs="0"/>
                <xsd:element ref="ns3:_activity" minOccurs="0"/>
                <xsd:element ref="ns3:MediaLengthInSeconds" minOccurs="0"/>
                <xsd:element ref="ns3:MediaServiceObjectDetectorVersions" minOccurs="0"/>
                <xsd:element ref="ns3:MediaServiceLocation"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a34e0f-f044-45d7-a400-295df995d2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activity" ma:index="20" nillable="true" ma:displayName="_activity" ma:hidden="true" ma:internalName="_activity">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13a88a-14b6-4c05-9aac-273a858f46c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54D5BD-3DA0-4B86-9990-55E8F65EFFAE}">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2b13a88a-14b6-4c05-9aac-273a858f46c1"/>
    <ds:schemaRef ds:uri="http://schemas.microsoft.com/office/2006/documentManagement/types"/>
    <ds:schemaRef ds:uri="http://purl.org/dc/terms/"/>
    <ds:schemaRef ds:uri="3aa34e0f-f044-45d7-a400-295df995d29b"/>
    <ds:schemaRef ds:uri="http://www.w3.org/XML/1998/namespace"/>
  </ds:schemaRefs>
</ds:datastoreItem>
</file>

<file path=customXml/itemProps2.xml><?xml version="1.0" encoding="utf-8"?>
<ds:datastoreItem xmlns:ds="http://schemas.openxmlformats.org/officeDocument/2006/customXml" ds:itemID="{E2708953-5F25-4BCF-AA90-3ADCD7EBFF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a34e0f-f044-45d7-a400-295df995d29b"/>
    <ds:schemaRef ds:uri="2b13a88a-14b6-4c05-9aac-273a858f46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7D9CDF-73B5-4268-99ED-7DDF23D4CD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18962</TotalTime>
  <Words>1499</Words>
  <Application>Microsoft Office PowerPoint</Application>
  <PresentationFormat>Widescreen</PresentationFormat>
  <Paragraphs>203</Paragraphs>
  <Slides>25</Slides>
  <Notes>18</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1_twdb-ppt-white-template-footer-blue-1504</vt:lpstr>
      <vt:lpstr>2_twdb-ppt-white-template-footer-blue-1504</vt:lpstr>
      <vt:lpstr>Groundwater Planning &amp; Management in Texas</vt:lpstr>
      <vt:lpstr>PowerPoint Presentation</vt:lpstr>
      <vt:lpstr>What we’ll talk about</vt:lpstr>
      <vt:lpstr>GMAs, GAMs, MAGs…OMG!</vt:lpstr>
      <vt:lpstr>Groundwater conservation districts (GCDs)</vt:lpstr>
      <vt:lpstr>Groundwater management areas (GMAs)</vt:lpstr>
      <vt:lpstr>Groundwater management areas (GMAs)</vt:lpstr>
      <vt:lpstr>Joint Groundwater Planning</vt:lpstr>
      <vt:lpstr>Groundwater management areas (GMAs)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Ballew</dc:creator>
  <cp:lastModifiedBy>Natalie Ballew</cp:lastModifiedBy>
  <cp:revision>20</cp:revision>
  <dcterms:created xsi:type="dcterms:W3CDTF">2024-04-18T14:28:51Z</dcterms:created>
  <dcterms:modified xsi:type="dcterms:W3CDTF">2025-09-24T13:12:14Z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0x0101002A6F0BD65953E147AC88C57917CA715D</vt:lpwstr>
  </property>
</Properties>
</file>